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0" r:id="rId24"/>
    <p:sldId id="278" r:id="rId25"/>
    <p:sldId id="27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 varScale="1">
        <p:scale>
          <a:sx n="55" d="100"/>
          <a:sy n="55" d="100"/>
        </p:scale>
        <p:origin x="60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248D2-299B-453D-BD4C-3036A3606319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BDB0F-B068-4020-8B41-57A8D9EDD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271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248D2-299B-453D-BD4C-3036A3606319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BDB0F-B068-4020-8B41-57A8D9EDD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37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248D2-299B-453D-BD4C-3036A3606319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BDB0F-B068-4020-8B41-57A8D9EDD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769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248D2-299B-453D-BD4C-3036A3606319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BDB0F-B068-4020-8B41-57A8D9EDD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25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248D2-299B-453D-BD4C-3036A3606319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BDB0F-B068-4020-8B41-57A8D9EDD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402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248D2-299B-453D-BD4C-3036A3606319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BDB0F-B068-4020-8B41-57A8D9EDD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89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248D2-299B-453D-BD4C-3036A3606319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BDB0F-B068-4020-8B41-57A8D9EDD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72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248D2-299B-453D-BD4C-3036A3606319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BDB0F-B068-4020-8B41-57A8D9EDD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344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248D2-299B-453D-BD4C-3036A3606319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BDB0F-B068-4020-8B41-57A8D9EDD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58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248D2-299B-453D-BD4C-3036A3606319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BDB0F-B068-4020-8B41-57A8D9EDD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218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248D2-299B-453D-BD4C-3036A3606319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BDB0F-B068-4020-8B41-57A8D9EDD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942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248D2-299B-453D-BD4C-3036A3606319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BDB0F-B068-4020-8B41-57A8D9EDD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302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7.jpg"/><Relationship Id="rId7" Type="http://schemas.openxmlformats.org/officeDocument/2006/relationships/image" Target="../media/image14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 err="1" smtClean="0"/>
              <a:t>Bhuratri</a:t>
            </a:r>
            <a:r>
              <a:rPr lang="en-IN" dirty="0" smtClean="0"/>
              <a:t> 2022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N" dirty="0" smtClean="0"/>
              <a:t>Travel Pictures of India </a:t>
            </a:r>
          </a:p>
          <a:p>
            <a:r>
              <a:rPr lang="en-IN" dirty="0" smtClean="0"/>
              <a:t>Trails we leave behind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884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031" y="0"/>
            <a:ext cx="69576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435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139" y="0"/>
            <a:ext cx="5775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93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347" y="0"/>
            <a:ext cx="48533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51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347" y="0"/>
            <a:ext cx="48533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01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68" y="967154"/>
            <a:ext cx="9460523" cy="506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19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1" y="0"/>
            <a:ext cx="9882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44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46" y="685800"/>
            <a:ext cx="9372600" cy="520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18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31" y="958121"/>
            <a:ext cx="9900138" cy="477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40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07" y="0"/>
            <a:ext cx="9697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321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3" y="0"/>
            <a:ext cx="4589583" cy="6629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661" y="0"/>
            <a:ext cx="4695092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56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1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95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714" y="0"/>
            <a:ext cx="9054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69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058400" cy="613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064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029200" cy="62601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08" y="-1"/>
            <a:ext cx="5682762" cy="31124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09" y="3341077"/>
            <a:ext cx="5682762" cy="351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4113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62" y="614362"/>
            <a:ext cx="10610484" cy="555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792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67" y="0"/>
            <a:ext cx="9699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78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372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908" y="964744"/>
            <a:ext cx="8332374" cy="524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65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9075"/>
            <a:ext cx="7666892" cy="25629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66892" cy="38510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61" y="422031"/>
            <a:ext cx="4044460" cy="617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656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2" y="0"/>
            <a:ext cx="5503983" cy="29014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4892"/>
            <a:ext cx="11887200" cy="34246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508" y="175845"/>
            <a:ext cx="6371492" cy="291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32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91" y="0"/>
            <a:ext cx="10058400" cy="611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95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1" y="562709"/>
            <a:ext cx="4026877" cy="25849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1" y="3758564"/>
            <a:ext cx="3810000" cy="25412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431" y="3758564"/>
            <a:ext cx="3810000" cy="25412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431" y="3758564"/>
            <a:ext cx="3903784" cy="25459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606377"/>
            <a:ext cx="3810000" cy="25412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606377"/>
            <a:ext cx="3810000" cy="254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41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23" y="153718"/>
            <a:ext cx="3810000" cy="25412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53718"/>
            <a:ext cx="3810000" cy="2541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877" y="153718"/>
            <a:ext cx="3810000" cy="25412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23" y="2914503"/>
            <a:ext cx="3810000" cy="25412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914503"/>
            <a:ext cx="3810000" cy="25412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877" y="2914503"/>
            <a:ext cx="3810000" cy="25412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23" y="5455772"/>
            <a:ext cx="12027877" cy="140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53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837" y="888924"/>
            <a:ext cx="9354325" cy="508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7642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</TotalTime>
  <Words>10</Words>
  <Application>Microsoft Office PowerPoint</Application>
  <PresentationFormat>Widescreen</PresentationFormat>
  <Paragraphs>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Bhuratri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Bhuratri 2022</dc:title>
  <dc:creator>Anjana kanwal</dc:creator>
  <cp:lastModifiedBy>Anjana kanwal</cp:lastModifiedBy>
  <cp:revision>8</cp:revision>
  <dcterms:created xsi:type="dcterms:W3CDTF">2022-03-30T03:30:42Z</dcterms:created>
  <dcterms:modified xsi:type="dcterms:W3CDTF">2022-03-30T15:48:13Z</dcterms:modified>
</cp:coreProperties>
</file>