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57" r:id="rId4"/>
    <p:sldId id="264" r:id="rId5"/>
    <p:sldId id="258" r:id="rId6"/>
    <p:sldId id="259" r:id="rId7"/>
    <p:sldId id="262" r:id="rId8"/>
    <p:sldId id="263" r:id="rId9"/>
    <p:sldId id="265" r:id="rId10"/>
    <p:sldId id="266" r:id="rId11"/>
    <p:sldId id="260" r:id="rId12"/>
    <p:sldId id="261" r:id="rId1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15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6636B18-F159-D7BB-C780-3766F7EECC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4ECAC2C-FDE4-4BFE-2BB6-329B9CCF71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2B3E466-C776-3E5C-005A-B960A8EA1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5EF96-8B1E-4DF8-8B58-549D9D17B6C4}" type="datetimeFigureOut">
              <a:rPr lang="it-IT" smtClean="0"/>
              <a:t>12/04/2024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160FC90-449B-262A-3354-3A54F29A5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C90232C-16F1-6453-8375-00F019124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1E891-6548-4201-874F-4DCA5BD3A5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4611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F8568F-0847-8272-28EF-49D22215C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5EEACFC-30BE-4AAF-ECFD-F132140C3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0E17FBD-A9AC-6272-A075-5AD40298E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5EF96-8B1E-4DF8-8B58-549D9D17B6C4}" type="datetimeFigureOut">
              <a:rPr lang="it-IT" smtClean="0"/>
              <a:t>12/04/2024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D142A20-AB62-5D8B-0EC1-A67D35667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892AEB2-3C7D-DF60-0543-58DAE5FC3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1E891-6548-4201-874F-4DCA5BD3A5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2897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9208676D-E50A-4197-8594-456CBA5BA3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C412E2A-D694-C5A4-366A-3D92435AA7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C157F4D-E4AC-023F-459F-A59025DEE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5EF96-8B1E-4DF8-8B58-549D9D17B6C4}" type="datetimeFigureOut">
              <a:rPr lang="it-IT" smtClean="0"/>
              <a:t>12/04/2024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2AA719F-9611-9282-C4D4-8D30EDE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E7FD917-D626-4E54-4B79-2910B5E8B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1E891-6548-4201-874F-4DCA5BD3A5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4254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4BA920-11D3-5C1F-51D5-BB657A3E1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722FEE8-32F5-EDFF-6BE2-EDCCBB7B48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A4044E0-3C7C-CD3F-170C-AA11A020E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5EF96-8B1E-4DF8-8B58-549D9D17B6C4}" type="datetimeFigureOut">
              <a:rPr lang="it-IT" smtClean="0"/>
              <a:t>12/04/2024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ACB2847-97E8-07E6-16F1-0EF01EF87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44C8A94-FFD6-4FBD-172C-E8CC34569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1E891-6548-4201-874F-4DCA5BD3A5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3001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74FABC1-2B02-D551-7A72-74948C7DA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099F7B5-61DC-A117-E52C-33CC469024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2715E29-D0B5-7F5D-F49C-82246ACD2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5EF96-8B1E-4DF8-8B58-549D9D17B6C4}" type="datetimeFigureOut">
              <a:rPr lang="it-IT" smtClean="0"/>
              <a:t>12/04/2024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7763E4E-C6BA-2932-CD8D-FD415C99E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BAD3C2C-C236-F434-2290-187ACCBF3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1E891-6548-4201-874F-4DCA5BD3A5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9151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D6BCB6-E8B4-88A7-AD53-4EB99EE25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96AD94B-F1EC-C521-B19A-D9F25F7C13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292AAC5-F39D-1829-2B1E-AE8A8D57DC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3E333F0-BA16-F042-FF66-023B6A4C5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5EF96-8B1E-4DF8-8B58-549D9D17B6C4}" type="datetimeFigureOut">
              <a:rPr lang="it-IT" smtClean="0"/>
              <a:t>12/04/2024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6922CB8-A9BC-C828-7A26-A9A508E5A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E33FB05-8C66-221F-847A-7C6F1EF79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1E891-6548-4201-874F-4DCA5BD3A5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3327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F78AA0-DD49-1427-5065-79232EF75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FB148AE-DF59-C547-FA61-C46DCFD1DB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E88E040-39A8-CC88-4DE3-08E80F3969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B29C9CC-A39C-B466-3FD7-361389C722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EEC89654-97BC-3E4F-3AE3-719AE1CBD2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8D4E724B-14B1-5DD6-A6D7-E0D853D7B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5EF96-8B1E-4DF8-8B58-549D9D17B6C4}" type="datetimeFigureOut">
              <a:rPr lang="it-IT" smtClean="0"/>
              <a:t>12/04/2024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28773A40-8695-A217-FD53-37B7D4F94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3DBB1B09-4789-17FC-E016-3DE135C3F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1E891-6548-4201-874F-4DCA5BD3A5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8508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D50AB2-9783-1029-B9A6-CB88C93DC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7CC8C9B-E0AD-B458-E3FD-1A57646ED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5EF96-8B1E-4DF8-8B58-549D9D17B6C4}" type="datetimeFigureOut">
              <a:rPr lang="it-IT" smtClean="0"/>
              <a:t>12/04/2024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E9D6699-6DD4-3E64-F833-00BE01C24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F8B1659-5452-F20E-1F36-CC72D357C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1E891-6548-4201-874F-4DCA5BD3A5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6327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63BC6935-1A61-98A0-1550-ADA21DAC8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5EF96-8B1E-4DF8-8B58-549D9D17B6C4}" type="datetimeFigureOut">
              <a:rPr lang="it-IT" smtClean="0"/>
              <a:t>12/04/2024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9CD04A6-D5B6-0CF3-A0C3-55C9C2DF7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91D1EE9-63F7-C4BA-B9E9-998A7F420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1E891-6548-4201-874F-4DCA5BD3A5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8366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EDBAEBC-973E-417C-CEC7-883DE637F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7B35630-18A4-2D74-C5C0-53B1F70E57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72D171D-4E78-0625-BB60-3B31E57170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93BA43B-CAEA-8897-4062-5BB4A7138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5EF96-8B1E-4DF8-8B58-549D9D17B6C4}" type="datetimeFigureOut">
              <a:rPr lang="it-IT" smtClean="0"/>
              <a:t>12/04/2024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2389672-C11A-383B-3510-E3B6C549D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0EB465E-0D07-A830-E8C9-BF14EEEE5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1E891-6548-4201-874F-4DCA5BD3A5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7209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C1A3DE-D734-E44D-C9C6-408462A7A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0ED809B0-24EA-028C-4332-E95E4D8C91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DAF31C0-D7A2-0489-04DA-C0AECF787A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EF5AE75-0245-706C-C244-C3471CE63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5EF96-8B1E-4DF8-8B58-549D9D17B6C4}" type="datetimeFigureOut">
              <a:rPr lang="it-IT" smtClean="0"/>
              <a:t>12/04/2024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EFA9A32-D7DA-3190-686D-7234EAC03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054A55C-3AF1-7D25-E3AB-43157D357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1E891-6548-4201-874F-4DCA5BD3A5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2173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10E59AFD-6DA1-E8E0-A978-05E80D39D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C4ABC3E-9263-B6D7-B53F-43CECA876A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9E37EE3-8C0A-3EFE-B2C5-9EA6D363B0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05EF96-8B1E-4DF8-8B58-549D9D17B6C4}" type="datetimeFigureOut">
              <a:rPr lang="it-IT" smtClean="0"/>
              <a:t>12/04/2024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9FBA864-316F-4FA9-B73F-7C36A4E2A5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311A253-84C1-CD63-09E6-38C75CDA25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51E891-6548-4201-874F-4DCA5BD3A5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4747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16C3B05-DCB3-FF13-C3F5-47AB6CF6D6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1H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3962B38-46C8-DF83-E62A-0BD6754D150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84441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C1E90FBB-FEDF-47BF-74D9-B6222550C7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6566" y="216942"/>
            <a:ext cx="5606063" cy="3057366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5FEEBFC6-710E-56AE-9A75-2211F0B12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847" y="1381664"/>
            <a:ext cx="5621501" cy="3165185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3" name="Ovale 2">
            <a:extLst>
              <a:ext uri="{FF2B5EF4-FFF2-40B4-BE49-F238E27FC236}">
                <a16:creationId xmlns:a16="http://schemas.microsoft.com/office/drawing/2014/main" id="{545696DD-F53C-7DDE-C0C0-089F9CFC9C32}"/>
              </a:ext>
            </a:extLst>
          </p:cNvPr>
          <p:cNvSpPr/>
          <p:nvPr/>
        </p:nvSpPr>
        <p:spPr>
          <a:xfrm>
            <a:off x="4725240" y="2201959"/>
            <a:ext cx="2517058" cy="171081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F6640E9-76AD-522A-1F23-07F81FA069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5265" y="3826274"/>
            <a:ext cx="5117364" cy="2866102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AC4D5369-EDFF-80EE-A84D-0AE7791AA479}"/>
              </a:ext>
            </a:extLst>
          </p:cNvPr>
          <p:cNvSpPr txBox="1"/>
          <p:nvPr/>
        </p:nvSpPr>
        <p:spPr>
          <a:xfrm>
            <a:off x="5261421" y="2826745"/>
            <a:ext cx="1602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>
                <a:solidFill>
                  <a:schemeClr val="bg1"/>
                </a:solidFill>
              </a:rPr>
              <a:t>EriKa</a:t>
            </a:r>
            <a:endParaRPr lang="it-IT" dirty="0">
              <a:solidFill>
                <a:schemeClr val="bg1"/>
              </a:solidFill>
            </a:endParaRPr>
          </a:p>
          <a:p>
            <a:pPr algn="ctr"/>
            <a:r>
              <a:rPr lang="it-IT" dirty="0">
                <a:solidFill>
                  <a:schemeClr val="bg1"/>
                </a:solidFill>
              </a:rPr>
              <a:t>1H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384439A-E95B-BE50-F149-2DE5662898D1}"/>
              </a:ext>
            </a:extLst>
          </p:cNvPr>
          <p:cNvSpPr txBox="1"/>
          <p:nvPr/>
        </p:nvSpPr>
        <p:spPr>
          <a:xfrm>
            <a:off x="3293807" y="299830"/>
            <a:ext cx="23117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>
                <a:solidFill>
                  <a:srgbClr val="C00000"/>
                </a:solidFill>
              </a:rPr>
              <a:t>ITALA</a:t>
            </a:r>
          </a:p>
        </p:txBody>
      </p:sp>
    </p:spTree>
    <p:extLst>
      <p:ext uri="{BB962C8B-B14F-4D97-AF65-F5344CB8AC3E}">
        <p14:creationId xmlns:p14="http://schemas.microsoft.com/office/powerpoint/2010/main" val="34253513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A18AD91-4DA0-4088-CE10-1F469F9CC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97" y="3703687"/>
            <a:ext cx="4640826" cy="2610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42FAA004-8ABE-B19B-AC76-4A8252892C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3484" y="3622805"/>
            <a:ext cx="5309419" cy="2999133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AAF0B237-665B-B2E2-7F52-97F2038363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2311" y="255997"/>
            <a:ext cx="5836734" cy="3241348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7AEC433-8836-6406-9086-BFB1837168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010" y="261662"/>
            <a:ext cx="5661338" cy="3128338"/>
          </a:xfrm>
          <a:prstGeom prst="rect">
            <a:avLst/>
          </a:prstGeom>
        </p:spPr>
      </p:pic>
      <p:sp>
        <p:nvSpPr>
          <p:cNvPr id="13" name="Ovale 12">
            <a:extLst>
              <a:ext uri="{FF2B5EF4-FFF2-40B4-BE49-F238E27FC236}">
                <a16:creationId xmlns:a16="http://schemas.microsoft.com/office/drawing/2014/main" id="{54C28D7D-96F9-98B1-FC5C-0D1FD5DF637B}"/>
              </a:ext>
            </a:extLst>
          </p:cNvPr>
          <p:cNvSpPr/>
          <p:nvPr/>
        </p:nvSpPr>
        <p:spPr>
          <a:xfrm>
            <a:off x="4520449" y="2331228"/>
            <a:ext cx="2045109" cy="168553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397F409-6E18-ADDF-36DF-DE20E9A134B2}"/>
              </a:ext>
            </a:extLst>
          </p:cNvPr>
          <p:cNvSpPr txBox="1"/>
          <p:nvPr/>
        </p:nvSpPr>
        <p:spPr>
          <a:xfrm>
            <a:off x="4943002" y="2850830"/>
            <a:ext cx="120000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Elisa</a:t>
            </a:r>
          </a:p>
          <a:p>
            <a:pPr algn="ctr"/>
            <a:r>
              <a:rPr lang="it-IT" dirty="0"/>
              <a:t>1H Grafica</a:t>
            </a:r>
          </a:p>
        </p:txBody>
      </p:sp>
    </p:spTree>
    <p:extLst>
      <p:ext uri="{BB962C8B-B14F-4D97-AF65-F5344CB8AC3E}">
        <p14:creationId xmlns:p14="http://schemas.microsoft.com/office/powerpoint/2010/main" val="13839879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7542932B-458E-D5BC-7331-BD1BB3F3DC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4" t="2876"/>
          <a:stretch/>
        </p:blipFill>
        <p:spPr>
          <a:xfrm>
            <a:off x="6518787" y="153510"/>
            <a:ext cx="5158036" cy="289388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AED0896C-F8DE-5E58-A43B-0C34402C0E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236" y="177821"/>
            <a:ext cx="4552403" cy="2582285"/>
          </a:xfrm>
          <a:prstGeom prst="rect">
            <a:avLst/>
          </a:prstGeom>
          <a:solidFill>
            <a:srgbClr val="002060"/>
          </a:solidFill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8A34801C-33EA-35A0-3234-328510AFA7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53" t="4451" b="3432"/>
          <a:stretch/>
        </p:blipFill>
        <p:spPr>
          <a:xfrm>
            <a:off x="5881673" y="3698742"/>
            <a:ext cx="5985384" cy="3215149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182CB1B-31BC-4E19-F5D7-F42382332F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23" y="3785662"/>
            <a:ext cx="5413683" cy="3041307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3" name="Ovale 12">
            <a:extLst>
              <a:ext uri="{FF2B5EF4-FFF2-40B4-BE49-F238E27FC236}">
                <a16:creationId xmlns:a16="http://schemas.microsoft.com/office/drawing/2014/main" id="{54C28D7D-96F9-98B1-FC5C-0D1FD5DF637B}"/>
              </a:ext>
            </a:extLst>
          </p:cNvPr>
          <p:cNvSpPr/>
          <p:nvPr/>
        </p:nvSpPr>
        <p:spPr>
          <a:xfrm>
            <a:off x="4650659" y="2204621"/>
            <a:ext cx="2045109" cy="168553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397F409-6E18-ADDF-36DF-DE20E9A134B2}"/>
              </a:ext>
            </a:extLst>
          </p:cNvPr>
          <p:cNvSpPr txBox="1"/>
          <p:nvPr/>
        </p:nvSpPr>
        <p:spPr>
          <a:xfrm>
            <a:off x="5073212" y="2627287"/>
            <a:ext cx="120000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Ryhan</a:t>
            </a:r>
            <a:endParaRPr lang="it-IT" dirty="0"/>
          </a:p>
          <a:p>
            <a:pPr algn="ctr"/>
            <a:r>
              <a:rPr lang="it-IT" dirty="0"/>
              <a:t>1H Grafica</a:t>
            </a:r>
          </a:p>
        </p:txBody>
      </p:sp>
    </p:spTree>
    <p:extLst>
      <p:ext uri="{BB962C8B-B14F-4D97-AF65-F5344CB8AC3E}">
        <p14:creationId xmlns:p14="http://schemas.microsoft.com/office/powerpoint/2010/main" val="2639710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C7A41C2B-5C9A-C71E-AE2D-BCC9FDBE44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484" y="5583585"/>
            <a:ext cx="10682747" cy="2070721"/>
          </a:xfrm>
        </p:spPr>
        <p:txBody>
          <a:bodyPr>
            <a:normAutofit/>
          </a:bodyPr>
          <a:lstStyle/>
          <a:p>
            <a:r>
              <a:rPr lang="it-IT" sz="2800" i="1" dirty="0">
                <a:solidFill>
                  <a:srgbClr val="002060"/>
                </a:solidFill>
              </a:rPr>
              <a:t>IIS «Verona Trento-Majorana» (ME)</a:t>
            </a:r>
          </a:p>
          <a:p>
            <a:r>
              <a:rPr lang="it-IT" sz="2800" b="1" dirty="0">
                <a:solidFill>
                  <a:srgbClr val="00B050"/>
                </a:solidFill>
              </a:rPr>
              <a:t>Dove c’è il mio cuore</a:t>
            </a:r>
          </a:p>
          <a:p>
            <a:r>
              <a:rPr lang="it-IT" sz="2800" b="1" dirty="0">
                <a:solidFill>
                  <a:srgbClr val="00B050"/>
                </a:solidFill>
              </a:rPr>
              <a:t>Classe 1H Grafica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2CA2558-2431-12F5-7E0E-005009363E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1623"/>
            <a:ext cx="12192000" cy="36576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3E8C35A7-1562-8F80-4338-19F6C59616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51" y="142735"/>
            <a:ext cx="1145455" cy="1145455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722FA1B3-7B91-8875-8D6C-3E7CE831E47A}"/>
              </a:ext>
            </a:extLst>
          </p:cNvPr>
          <p:cNvSpPr txBox="1"/>
          <p:nvPr/>
        </p:nvSpPr>
        <p:spPr>
          <a:xfrm>
            <a:off x="1465006" y="537097"/>
            <a:ext cx="2959511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it-IT" sz="1100" dirty="0">
                <a:solidFill>
                  <a:srgbClr val="002060"/>
                </a:solidFill>
              </a:rPr>
              <a:t>Associazione Italiana Insegnanti di Geografia</a:t>
            </a:r>
          </a:p>
          <a:p>
            <a:pPr>
              <a:lnSpc>
                <a:spcPct val="100000"/>
              </a:lnSpc>
            </a:pPr>
            <a:r>
              <a:rPr lang="it-IT" sz="1100" dirty="0">
                <a:solidFill>
                  <a:srgbClr val="002060"/>
                </a:solidFill>
              </a:rPr>
              <a:t>Sezione Regionale Sicilia</a:t>
            </a:r>
          </a:p>
          <a:p>
            <a:pPr>
              <a:lnSpc>
                <a:spcPct val="100000"/>
              </a:lnSpc>
            </a:pPr>
            <a:r>
              <a:rPr lang="it-IT" sz="1100" dirty="0">
                <a:solidFill>
                  <a:srgbClr val="002060"/>
                </a:solidFill>
              </a:rPr>
              <a:t> Sezione Messina</a:t>
            </a:r>
          </a:p>
        </p:txBody>
      </p:sp>
      <p:pic>
        <p:nvPicPr>
          <p:cNvPr id="1026" name="Picture 2" descr="IIS Verona Trento">
            <a:extLst>
              <a:ext uri="{FF2B5EF4-FFF2-40B4-BE49-F238E27FC236}">
                <a16:creationId xmlns:a16="http://schemas.microsoft.com/office/drawing/2014/main" id="{FD61D884-1BE4-72C0-C6FF-90687B789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624" y="-20160"/>
            <a:ext cx="1612491" cy="1522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4">
            <a:extLst>
              <a:ext uri="{FF2B5EF4-FFF2-40B4-BE49-F238E27FC236}">
                <a16:creationId xmlns:a16="http://schemas.microsoft.com/office/drawing/2014/main" id="{0BA39C0B-9C83-8270-78DB-F1EFD9AD0D6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3" name="AutoShape 8">
            <a:extLst>
              <a:ext uri="{FF2B5EF4-FFF2-40B4-BE49-F238E27FC236}">
                <a16:creationId xmlns:a16="http://schemas.microsoft.com/office/drawing/2014/main" id="{1F595D2F-F4B7-18B7-F49C-B3955EFA5E3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894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>
            <a:extLst>
              <a:ext uri="{FF2B5EF4-FFF2-40B4-BE49-F238E27FC236}">
                <a16:creationId xmlns:a16="http://schemas.microsoft.com/office/drawing/2014/main" id="{A24D8DE3-98BB-67F4-8509-8988E9B46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624" y="390144"/>
            <a:ext cx="4814577" cy="267017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69B25A8-E38A-D71E-9B71-05C50FE73C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625" y="3993952"/>
            <a:ext cx="4445872" cy="2364224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9B65A24-863C-B67E-7BA3-AF0B4E1FDC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2482" y="3834068"/>
            <a:ext cx="4445872" cy="2524108"/>
          </a:xfrm>
          <a:prstGeom prst="rect">
            <a:avLst/>
          </a:prstGeom>
        </p:spPr>
      </p:pic>
      <p:sp>
        <p:nvSpPr>
          <p:cNvPr id="13" name="Ovale 12">
            <a:extLst>
              <a:ext uri="{FF2B5EF4-FFF2-40B4-BE49-F238E27FC236}">
                <a16:creationId xmlns:a16="http://schemas.microsoft.com/office/drawing/2014/main" id="{54C28D7D-96F9-98B1-FC5C-0D1FD5DF637B}"/>
              </a:ext>
            </a:extLst>
          </p:cNvPr>
          <p:cNvSpPr/>
          <p:nvPr/>
        </p:nvSpPr>
        <p:spPr>
          <a:xfrm>
            <a:off x="5007920" y="508087"/>
            <a:ext cx="2045109" cy="168553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397F409-6E18-ADDF-36DF-DE20E9A134B2}"/>
              </a:ext>
            </a:extLst>
          </p:cNvPr>
          <p:cNvSpPr txBox="1"/>
          <p:nvPr/>
        </p:nvSpPr>
        <p:spPr>
          <a:xfrm>
            <a:off x="5392754" y="1027690"/>
            <a:ext cx="120000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Daniele</a:t>
            </a:r>
          </a:p>
          <a:p>
            <a:pPr algn="ctr"/>
            <a:r>
              <a:rPr lang="it-IT" dirty="0"/>
              <a:t>1H Grafica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BE160BBA-32FF-35B4-C772-8081B01C27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0748" y="402646"/>
            <a:ext cx="4869339" cy="2670171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7DB029E7-B921-F0E6-8423-F38FCEB9F9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1841" y="2311566"/>
            <a:ext cx="3775641" cy="2072954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0325064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6F56B5F9-EF76-551F-DE8B-D9333ACF1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658" y="776748"/>
            <a:ext cx="4446165" cy="5296035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B7891864-06E0-1CF7-1ABD-63F393663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4613" y="639713"/>
            <a:ext cx="3873729" cy="5433069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7" name="Ovale 6">
            <a:extLst>
              <a:ext uri="{FF2B5EF4-FFF2-40B4-BE49-F238E27FC236}">
                <a16:creationId xmlns:a16="http://schemas.microsoft.com/office/drawing/2014/main" id="{50484160-A923-81CE-05E0-5CD61FE74126}"/>
              </a:ext>
            </a:extLst>
          </p:cNvPr>
          <p:cNvSpPr/>
          <p:nvPr/>
        </p:nvSpPr>
        <p:spPr>
          <a:xfrm>
            <a:off x="5442928" y="2479922"/>
            <a:ext cx="1976284" cy="149450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7B1F1EB-1880-163F-3045-BC9501380340}"/>
              </a:ext>
            </a:extLst>
          </p:cNvPr>
          <p:cNvSpPr txBox="1"/>
          <p:nvPr/>
        </p:nvSpPr>
        <p:spPr>
          <a:xfrm>
            <a:off x="5738329" y="2904007"/>
            <a:ext cx="1405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Vanessa</a:t>
            </a:r>
          </a:p>
          <a:p>
            <a:pPr algn="ctr"/>
            <a:r>
              <a:rPr lang="it-IT" dirty="0">
                <a:solidFill>
                  <a:schemeClr val="bg1"/>
                </a:solidFill>
              </a:rPr>
              <a:t>1H</a:t>
            </a:r>
          </a:p>
        </p:txBody>
      </p:sp>
    </p:spTree>
    <p:extLst>
      <p:ext uri="{BB962C8B-B14F-4D97-AF65-F5344CB8AC3E}">
        <p14:creationId xmlns:p14="http://schemas.microsoft.com/office/powerpoint/2010/main" val="8469841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CCFD41A3-2CCE-4386-628A-54D1CC949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161" y="402448"/>
            <a:ext cx="5237074" cy="2901113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3BF761C-9FD9-DCC8-713F-74F854D8C4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161" y="3554438"/>
            <a:ext cx="5237074" cy="3045882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582CC5D4-6B24-0AD9-2683-58B62DB520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7077" y="402448"/>
            <a:ext cx="5103856" cy="287581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2A30FA29-4893-04C7-8B0C-8EDC6DFEB9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5767" y="3554438"/>
            <a:ext cx="5009986" cy="2777535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sp>
        <p:nvSpPr>
          <p:cNvPr id="11" name="Ovale 10">
            <a:extLst>
              <a:ext uri="{FF2B5EF4-FFF2-40B4-BE49-F238E27FC236}">
                <a16:creationId xmlns:a16="http://schemas.microsoft.com/office/drawing/2014/main" id="{F0189D66-0619-4283-FD6B-CF94FC43CDE8}"/>
              </a:ext>
            </a:extLst>
          </p:cNvPr>
          <p:cNvSpPr/>
          <p:nvPr/>
        </p:nvSpPr>
        <p:spPr>
          <a:xfrm>
            <a:off x="5113003" y="2359742"/>
            <a:ext cx="1917062" cy="187796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CF508FB-4DA6-1746-989A-2181A1041905}"/>
              </a:ext>
            </a:extLst>
          </p:cNvPr>
          <p:cNvSpPr txBox="1"/>
          <p:nvPr/>
        </p:nvSpPr>
        <p:spPr>
          <a:xfrm>
            <a:off x="5397910" y="3067665"/>
            <a:ext cx="1425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Francesco  A. 1H</a:t>
            </a:r>
          </a:p>
        </p:txBody>
      </p:sp>
    </p:spTree>
    <p:extLst>
      <p:ext uri="{BB962C8B-B14F-4D97-AF65-F5344CB8AC3E}">
        <p14:creationId xmlns:p14="http://schemas.microsoft.com/office/powerpoint/2010/main" val="11390248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BC33E20-2AF5-6C07-63FE-30D25A2D19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544" y="150356"/>
            <a:ext cx="3844414" cy="27108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F8F8394-BD95-6DDF-9721-471A699A0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33918"/>
            <a:ext cx="4617446" cy="30045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A8F9750-FE40-8CC1-1D13-64C7051D1E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850" r="19019"/>
          <a:stretch/>
        </p:blipFill>
        <p:spPr>
          <a:xfrm>
            <a:off x="6922473" y="3429000"/>
            <a:ext cx="3574322" cy="363562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12" name="Ovale 11">
            <a:extLst>
              <a:ext uri="{FF2B5EF4-FFF2-40B4-BE49-F238E27FC236}">
                <a16:creationId xmlns:a16="http://schemas.microsoft.com/office/drawing/2014/main" id="{F16F99F4-13B8-B94D-286D-345A9CC2D970}"/>
              </a:ext>
            </a:extLst>
          </p:cNvPr>
          <p:cNvSpPr/>
          <p:nvPr/>
        </p:nvSpPr>
        <p:spPr>
          <a:xfrm>
            <a:off x="4660491" y="3519580"/>
            <a:ext cx="1691148" cy="148503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34B7FED-510F-CA5E-FCD2-E3541E927E6D}"/>
              </a:ext>
            </a:extLst>
          </p:cNvPr>
          <p:cNvSpPr txBox="1"/>
          <p:nvPr/>
        </p:nvSpPr>
        <p:spPr>
          <a:xfrm>
            <a:off x="5073555" y="3908156"/>
            <a:ext cx="8650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chemeClr val="bg1"/>
                </a:solidFill>
              </a:rPr>
              <a:t>Gaya</a:t>
            </a:r>
          </a:p>
          <a:p>
            <a:pPr algn="ctr"/>
            <a:r>
              <a:rPr lang="it-IT" sz="2000" dirty="0">
                <a:solidFill>
                  <a:schemeClr val="bg1"/>
                </a:solidFill>
              </a:rPr>
              <a:t>1H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6D5CB5C-A485-E4D7-A17E-C992683FDD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544" y="3816785"/>
            <a:ext cx="3957666" cy="304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1172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624830B8-D88C-023C-A532-91ACC440FC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41"/>
          <a:stretch/>
        </p:blipFill>
        <p:spPr>
          <a:xfrm>
            <a:off x="278914" y="213400"/>
            <a:ext cx="3907474" cy="2915793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C8063403-5313-F563-08B6-144F41B2C5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8" t="1672"/>
          <a:stretch/>
        </p:blipFill>
        <p:spPr>
          <a:xfrm>
            <a:off x="7562173" y="229759"/>
            <a:ext cx="3907474" cy="2883077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2" name="Ovale 11">
            <a:extLst>
              <a:ext uri="{FF2B5EF4-FFF2-40B4-BE49-F238E27FC236}">
                <a16:creationId xmlns:a16="http://schemas.microsoft.com/office/drawing/2014/main" id="{F16F99F4-13B8-B94D-286D-345A9CC2D970}"/>
              </a:ext>
            </a:extLst>
          </p:cNvPr>
          <p:cNvSpPr/>
          <p:nvPr/>
        </p:nvSpPr>
        <p:spPr>
          <a:xfrm>
            <a:off x="4468882" y="2603550"/>
            <a:ext cx="2606715" cy="207460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34B7FED-510F-CA5E-FCD2-E3541E927E6D}"/>
              </a:ext>
            </a:extLst>
          </p:cNvPr>
          <p:cNvSpPr txBox="1"/>
          <p:nvPr/>
        </p:nvSpPr>
        <p:spPr>
          <a:xfrm>
            <a:off x="4963418" y="3429000"/>
            <a:ext cx="1818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err="1">
                <a:solidFill>
                  <a:schemeClr val="bg1"/>
                </a:solidFill>
              </a:rPr>
              <a:t>Quinny</a:t>
            </a:r>
            <a:r>
              <a:rPr lang="it-IT" sz="2000" dirty="0">
                <a:solidFill>
                  <a:schemeClr val="bg1"/>
                </a:solidFill>
              </a:rPr>
              <a:t> Rose </a:t>
            </a:r>
          </a:p>
          <a:p>
            <a:pPr algn="ctr"/>
            <a:r>
              <a:rPr lang="it-IT" sz="2000" dirty="0">
                <a:solidFill>
                  <a:schemeClr val="bg1"/>
                </a:solidFill>
              </a:rPr>
              <a:t>1H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F7759AE-AC6B-1FB0-45D9-08D88C51A9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00" t="2752" r="1418"/>
          <a:stretch/>
        </p:blipFill>
        <p:spPr>
          <a:xfrm>
            <a:off x="7570133" y="3640853"/>
            <a:ext cx="3907474" cy="2940393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5FA05DA-EF05-4438-C885-C410369614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755"/>
          <a:stretch/>
        </p:blipFill>
        <p:spPr>
          <a:xfrm>
            <a:off x="278914" y="3640854"/>
            <a:ext cx="3976116" cy="2962179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8941675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9818C6D-AC1B-F26F-E77D-33A21702A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619" y="298755"/>
            <a:ext cx="3819604" cy="2691957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70249FD-E9BB-0D86-D91F-4A1F307D56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06"/>
          <a:stretch/>
        </p:blipFill>
        <p:spPr>
          <a:xfrm>
            <a:off x="4618679" y="355119"/>
            <a:ext cx="3337407" cy="2310075"/>
          </a:xfrm>
          <a:prstGeom prst="rect">
            <a:avLst/>
          </a:prstGeom>
          <a:ln>
            <a:solidFill>
              <a:schemeClr val="accent5"/>
            </a:solidFill>
          </a:ln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F26BC10-B359-F900-4137-3571D6B58C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865" b="3171"/>
          <a:stretch/>
        </p:blipFill>
        <p:spPr>
          <a:xfrm>
            <a:off x="486619" y="3867288"/>
            <a:ext cx="3957867" cy="26274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07C4A9D1-F4D4-3400-E511-669907A4A01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29" t="2608"/>
          <a:stretch/>
        </p:blipFill>
        <p:spPr>
          <a:xfrm>
            <a:off x="4871142" y="4155182"/>
            <a:ext cx="3498108" cy="247743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699CC3F8-16FC-C9DC-0087-3EDD3B62799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051" b="8775"/>
          <a:stretch/>
        </p:blipFill>
        <p:spPr>
          <a:xfrm>
            <a:off x="8116067" y="298755"/>
            <a:ext cx="3889120" cy="2310075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82DEE05E-6C85-9375-99F6-E515D181854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51" t="1847"/>
          <a:stretch/>
        </p:blipFill>
        <p:spPr>
          <a:xfrm>
            <a:off x="8476863" y="3831452"/>
            <a:ext cx="3528324" cy="247667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4" name="Ovale 13">
            <a:extLst>
              <a:ext uri="{FF2B5EF4-FFF2-40B4-BE49-F238E27FC236}">
                <a16:creationId xmlns:a16="http://schemas.microsoft.com/office/drawing/2014/main" id="{FE147BED-602B-8407-6CD0-6A0840A8132A}"/>
              </a:ext>
            </a:extLst>
          </p:cNvPr>
          <p:cNvSpPr/>
          <p:nvPr/>
        </p:nvSpPr>
        <p:spPr>
          <a:xfrm>
            <a:off x="5207075" y="2665195"/>
            <a:ext cx="2143432" cy="1425184"/>
          </a:xfrm>
          <a:prstGeom prst="ellipse">
            <a:avLst/>
          </a:prstGeom>
          <a:solidFill>
            <a:srgbClr val="4472C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77BD933-70D5-9F3A-9EDB-8AF0E0C46C78}"/>
              </a:ext>
            </a:extLst>
          </p:cNvPr>
          <p:cNvSpPr txBox="1"/>
          <p:nvPr/>
        </p:nvSpPr>
        <p:spPr>
          <a:xfrm>
            <a:off x="5438133" y="3054621"/>
            <a:ext cx="16813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Umberto </a:t>
            </a:r>
          </a:p>
          <a:p>
            <a:pPr algn="ctr"/>
            <a:r>
              <a:rPr lang="it-IT" dirty="0">
                <a:solidFill>
                  <a:schemeClr val="bg1"/>
                </a:solidFill>
              </a:rPr>
              <a:t>1H</a:t>
            </a:r>
          </a:p>
        </p:txBody>
      </p:sp>
    </p:spTree>
    <p:extLst>
      <p:ext uri="{BB962C8B-B14F-4D97-AF65-F5344CB8AC3E}">
        <p14:creationId xmlns:p14="http://schemas.microsoft.com/office/powerpoint/2010/main" val="15656703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40B8266-3164-4FD2-DEC2-AAD38A905A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6" t="2462" b="3166"/>
          <a:stretch/>
        </p:blipFill>
        <p:spPr>
          <a:xfrm>
            <a:off x="240103" y="352486"/>
            <a:ext cx="4951329" cy="27050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1E9E479-9671-ED63-4E43-29E1F89E1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568796"/>
            <a:ext cx="5146024" cy="2860204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4B0F354-45BF-D8C0-9117-E3445DD580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0" t="2718"/>
          <a:stretch/>
        </p:blipFill>
        <p:spPr>
          <a:xfrm>
            <a:off x="360156" y="3805648"/>
            <a:ext cx="4689988" cy="2601878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1AF49CC3-91F4-C377-CAA3-8BB0E55204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69"/>
          <a:stretch/>
        </p:blipFill>
        <p:spPr>
          <a:xfrm>
            <a:off x="6355391" y="3805648"/>
            <a:ext cx="4886633" cy="2748792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4" name="Ovale 13">
            <a:extLst>
              <a:ext uri="{FF2B5EF4-FFF2-40B4-BE49-F238E27FC236}">
                <a16:creationId xmlns:a16="http://schemas.microsoft.com/office/drawing/2014/main" id="{A94C12F9-9DF5-491D-DAB4-A253C265FA58}"/>
              </a:ext>
            </a:extLst>
          </p:cNvPr>
          <p:cNvSpPr/>
          <p:nvPr/>
        </p:nvSpPr>
        <p:spPr>
          <a:xfrm>
            <a:off x="4688227" y="2479592"/>
            <a:ext cx="1970088" cy="200578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AC73AA73-DA01-CA3E-BF6D-3A93884689D0}"/>
              </a:ext>
            </a:extLst>
          </p:cNvPr>
          <p:cNvSpPr txBox="1"/>
          <p:nvPr/>
        </p:nvSpPr>
        <p:spPr>
          <a:xfrm>
            <a:off x="5050144" y="3159316"/>
            <a:ext cx="1163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Nicholas</a:t>
            </a:r>
          </a:p>
          <a:p>
            <a:pPr algn="ctr"/>
            <a:r>
              <a:rPr lang="it-IT" dirty="0">
                <a:solidFill>
                  <a:schemeClr val="bg1"/>
                </a:solidFill>
              </a:rPr>
              <a:t>1H</a:t>
            </a:r>
          </a:p>
        </p:txBody>
      </p:sp>
    </p:spTree>
    <p:extLst>
      <p:ext uri="{BB962C8B-B14F-4D97-AF65-F5344CB8AC3E}">
        <p14:creationId xmlns:p14="http://schemas.microsoft.com/office/powerpoint/2010/main" val="324901811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</TotalTime>
  <Words>55</Words>
  <Application>Microsoft Office PowerPoint</Application>
  <PresentationFormat>Widescreen</PresentationFormat>
  <Paragraphs>27</Paragraphs>
  <Slides>12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Tema di Office</vt:lpstr>
      <vt:lpstr>1H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User</dc:creator>
  <cp:lastModifiedBy>User</cp:lastModifiedBy>
  <cp:revision>7</cp:revision>
  <dcterms:created xsi:type="dcterms:W3CDTF">2024-04-11T21:28:59Z</dcterms:created>
  <dcterms:modified xsi:type="dcterms:W3CDTF">2024-04-12T04:53:54Z</dcterms:modified>
</cp:coreProperties>
</file>