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7" r:id="rId4"/>
    <p:sldId id="257" r:id="rId5"/>
    <p:sldId id="270" r:id="rId6"/>
    <p:sldId id="263" r:id="rId7"/>
    <p:sldId id="269" r:id="rId8"/>
    <p:sldId id="268" r:id="rId9"/>
    <p:sldId id="266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A6D76EB-77F3-42E8-8D8C-71E7BC9AD92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297AE5-5CB2-4D10-A2A1-8B127B6FF4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6613761-DBD8-4E4E-9AE7-F4C99EABE4E9}" type="datetime1">
              <a:rPr lang="it-IT"/>
              <a:pPr lvl="0"/>
              <a:t>12/04/2024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7935970-BEDA-4DA2-9958-9E67CC570A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B7E7D4BA-9B74-403D-BADC-707FDC8A550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18899E-473D-4BE0-B6AD-D61C2020E2D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86AB22-EFDF-49B6-8498-DE351EB23D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46612F1-6809-4CB9-B5F2-1B49320F57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4722-98FE-4158-9E02-4F6AA265AF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1996" y="1524003"/>
            <a:ext cx="10668003" cy="2286000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4B770-4B8A-42EB-A24A-B4DBEECAEB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1996" y="4572000"/>
            <a:ext cx="10668003" cy="1524003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50B9-BF83-4CE6-8EA2-756195E02C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D7A920-822E-4BDD-9D21-2DF7932B06D8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EFD-0E35-4297-92C5-B086F5CF97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1BF43-A6CA-4E48-81AC-89E32F9383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A7DAB-3EAD-457F-9E26-6AAE5482425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99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DD3E-1278-47CF-81E5-5F636107B5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8EAEE-E6C2-420A-84FC-71F4655A49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AD8DD-E9E9-4785-9B26-669C117E43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EEEA2E-0FD9-4F1B-ABD7-29A8F7740E60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4B2BA-01AB-4291-832D-648AC6DF3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E20B-2420-407B-823C-CEC2327C9B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97981-A89A-47D5-BAA6-CB2EAA024F7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911A4-86A6-416D-8B43-378E306977D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144000" y="761996"/>
            <a:ext cx="2286000" cy="533399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2AE63-F88A-437D-A97E-13CC5D2ECB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61996" y="761996"/>
            <a:ext cx="7619996" cy="53339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75B7-151E-45D2-803F-ADB9B671D2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D447F6-F091-4FBC-B757-B2F5AF0217D5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13E9-E495-493F-A658-3514D357B9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B874-6563-4422-BAC5-E32347036C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72EA61-58CF-4F51-8844-95D96C7FD9A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9FA3-5BC7-441B-BDD2-6E7078EDC9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0D26-0474-4D93-B1C1-88EA6530474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E95F4-E808-444F-9367-4679AC9D33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45E193-93C2-486B-AF96-3155DFF0BD9B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6B01-2311-46B0-8151-F680A309BB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74D8-3086-48E9-AD5F-68D5D51A98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43804-EDC2-4BCE-AD64-002BDFBAD87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597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7BBB-F7E5-4B45-B2BA-8D0C7E647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1524003"/>
            <a:ext cx="10668003" cy="303847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779AA-6D0C-460D-ABA2-1C0DA77B6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1996" y="4589465"/>
            <a:ext cx="10668003" cy="15065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141CB-392C-4C11-B24D-6282A580A5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FC6CEE-A733-4560-B328-27CC8297A12D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A8CD-5D4F-424E-8F56-9F05E3A23D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E0D06-4D0B-4442-BFC8-669A628B61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F2F535-2CDE-48DA-A96E-0AB32492930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11A3-5AF6-4903-9462-D9F5391CF9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F370-435D-4705-8D09-DBABAC7577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1996" y="2286000"/>
            <a:ext cx="515111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F83B3-0FD0-4796-9C6D-DE71B428D4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78883" y="2286000"/>
            <a:ext cx="515111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396E3-8B45-4C1A-9F8B-D2F9718ED0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6FC712-AE61-4B8C-83E6-90B4F9EB17F1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3BD05-6753-4E5C-9FE0-4B4FB8C2F0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86569-4407-4900-8D4C-388EBD08F6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F49F2A-73B3-4AE6-9A3F-CBFB4E82F62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32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5010-E696-472E-B8E0-B0477B0B1F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30AC2-93B2-4E80-8F9C-88EB377732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96" y="2286000"/>
            <a:ext cx="5151116" cy="76199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FE30F-C46F-4237-A7EB-9F503C6C756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1996" y="3047996"/>
            <a:ext cx="5151116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19E7D-54EE-4528-8E43-A7B637A551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78873" y="2286000"/>
            <a:ext cx="5151126" cy="76199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7D3DC-8AF3-4122-B278-CE6F543507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78873" y="3047996"/>
            <a:ext cx="5151126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A1E92-EFB5-4260-8FD7-B34F5C89B8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729D71-C93D-40B1-8DF8-1B3AC8D5C24A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8D84B-758C-4B80-AC4F-8A10977DE7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7F48D-C25D-48A7-97F8-18ED51DFC5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B5BE1-EB8C-402F-A8DA-EABBABC1678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EE59-D120-4EB3-9196-F89D943563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18417-9D03-4A6A-B8AD-0DABC1D36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C1E74F-188F-4B6C-9399-B6E4E3B26828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66B3D-A365-432A-AD8F-D9299DD110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542F1-EDEE-49C1-9FC2-966AD07D90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5973B-A6C6-41DB-A7E0-D7E8621DE7D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A65DE-CEEB-4B83-B72A-EB4CBCD039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238BC7-D3F4-464A-8C28-CBA9FB3C62F3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2509-6CB6-47AE-A705-CED4D82679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A88AA-1CB5-428D-B4E9-21373712BC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9A914D-EDA3-477A-8A93-5B4C641706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9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0DD9-E1A7-42AD-8233-35A23FB58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761996"/>
            <a:ext cx="3810003" cy="1524003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2C4F-4525-4C29-B273-9C47834169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3996" y="761996"/>
            <a:ext cx="6096003" cy="53339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2C600-304D-47B5-AD0E-24171A01A1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61996" y="2286000"/>
            <a:ext cx="3810003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8910A-FBF7-4C5A-A946-1453A04175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F8034-6B99-4DB2-A61B-C2D281B46FAE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CBD9E-5E72-4B41-AEDB-A8AD4C71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85F93-1014-47F6-A047-3040F7F50A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CC199-C7D1-45FF-BFA2-461FC5C29CE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B4AF-8AFB-43EF-94E6-16857A3DA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761996"/>
            <a:ext cx="3810003" cy="1524003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23730-DC30-4E6B-85D1-462762A44F5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333996" y="761996"/>
            <a:ext cx="6021388" cy="53339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52039-3833-4E8C-8974-C964586271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61996" y="2286000"/>
            <a:ext cx="3810003" cy="38100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35FF-AA6B-4615-B6FC-D36FC2FA9C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B37FA-0385-49B8-B193-7B76243A9044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83E97-4DFC-4BE9-9ECD-AE2D18E891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A772-1438-4A35-82DA-E4C28FF0ED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2404E-CE5C-4ABA-ABD0-6657843C7CB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21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5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3CD8079D-322C-44EF-A8F6-3A7044153A27}"/>
              </a:ext>
            </a:extLst>
          </p:cNvPr>
          <p:cNvSpPr/>
          <p:nvPr/>
        </p:nvSpPr>
        <p:spPr>
          <a:xfrm>
            <a:off x="8157847" y="6244839"/>
            <a:ext cx="4034159" cy="613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34156"/>
              <a:gd name="f7" fmla="val 613164"/>
              <a:gd name="f8" fmla="val 1479137"/>
              <a:gd name="f9" fmla="val 230"/>
              <a:gd name="f10" fmla="val 2152575"/>
              <a:gd name="f11" fmla="val 4287"/>
              <a:gd name="f12" fmla="val 2854487"/>
              <a:gd name="f13" fmla="val 63583"/>
              <a:gd name="f14" fmla="val 3482844"/>
              <a:gd name="f15" fmla="val 298555"/>
              <a:gd name="f16" fmla="val 3599338"/>
              <a:gd name="f17" fmla="val 342114"/>
              <a:gd name="f18" fmla="val 3715540"/>
              <a:gd name="f19" fmla="val 384216"/>
              <a:gd name="f20" fmla="val 3831590"/>
              <a:gd name="f21" fmla="val 425010"/>
              <a:gd name="f22" fmla="val 494088"/>
              <a:gd name="f23" fmla="val 54792"/>
              <a:gd name="f24" fmla="val 512415"/>
              <a:gd name="f25" fmla="val 88888"/>
              <a:gd name="f26" fmla="val 459433"/>
              <a:gd name="f27" fmla="val 126502"/>
              <a:gd name="f28" fmla="val 410480"/>
              <a:gd name="f29" fmla="val 168327"/>
              <a:gd name="f30" fmla="val 366637"/>
              <a:gd name="f31" fmla="val 428292"/>
              <a:gd name="f32" fmla="val 94062"/>
              <a:gd name="f33" fmla="val 821899"/>
              <a:gd name="f34" fmla="val 6565"/>
              <a:gd name="f35" fmla="val 1192562"/>
              <a:gd name="f36" fmla="val 1522"/>
              <a:gd name="f37" fmla="val 1287308"/>
              <a:gd name="f38" fmla="val 198"/>
              <a:gd name="f39" fmla="val 1382932"/>
              <a:gd name="f40" fmla="+- 0 0 349"/>
              <a:gd name="f41" fmla="+- 0 0 -90"/>
              <a:gd name="f42" fmla="*/ f3 1 4034156"/>
              <a:gd name="f43" fmla="*/ f4 1 613164"/>
              <a:gd name="f44" fmla="+- f7 0 f5"/>
              <a:gd name="f45" fmla="+- f6 0 f5"/>
              <a:gd name="f46" fmla="*/ f41 f0 1"/>
              <a:gd name="f47" fmla="*/ f45 1 4034156"/>
              <a:gd name="f48" fmla="*/ f44 1 613164"/>
              <a:gd name="f49" fmla="*/ 1479137 f45 1"/>
              <a:gd name="f50" fmla="*/ 230 f44 1"/>
              <a:gd name="f51" fmla="*/ 3482844 f45 1"/>
              <a:gd name="f52" fmla="*/ 298555 f44 1"/>
              <a:gd name="f53" fmla="*/ 3831590 f45 1"/>
              <a:gd name="f54" fmla="*/ 425010 f44 1"/>
              <a:gd name="f55" fmla="*/ 4034156 f45 1"/>
              <a:gd name="f56" fmla="*/ 494088 f44 1"/>
              <a:gd name="f57" fmla="*/ 613164 f44 1"/>
              <a:gd name="f58" fmla="*/ 0 f45 1"/>
              <a:gd name="f59" fmla="*/ 54792 f45 1"/>
              <a:gd name="f60" fmla="*/ 512415 f44 1"/>
              <a:gd name="f61" fmla="*/ 168327 f45 1"/>
              <a:gd name="f62" fmla="*/ 366637 f44 1"/>
              <a:gd name="f63" fmla="*/ 1192562 f45 1"/>
              <a:gd name="f64" fmla="*/ 1522 f44 1"/>
              <a:gd name="f65" fmla="*/ f46 1 f2"/>
              <a:gd name="f66" fmla="*/ f49 1 4034156"/>
              <a:gd name="f67" fmla="*/ f50 1 613164"/>
              <a:gd name="f68" fmla="*/ f51 1 4034156"/>
              <a:gd name="f69" fmla="*/ f52 1 613164"/>
              <a:gd name="f70" fmla="*/ f53 1 4034156"/>
              <a:gd name="f71" fmla="*/ f54 1 613164"/>
              <a:gd name="f72" fmla="*/ f55 1 4034156"/>
              <a:gd name="f73" fmla="*/ f56 1 613164"/>
              <a:gd name="f74" fmla="*/ f57 1 613164"/>
              <a:gd name="f75" fmla="*/ f58 1 4034156"/>
              <a:gd name="f76" fmla="*/ f59 1 4034156"/>
              <a:gd name="f77" fmla="*/ f60 1 613164"/>
              <a:gd name="f78" fmla="*/ f61 1 4034156"/>
              <a:gd name="f79" fmla="*/ f62 1 613164"/>
              <a:gd name="f80" fmla="*/ f63 1 4034156"/>
              <a:gd name="f81" fmla="*/ f64 1 613164"/>
              <a:gd name="f82" fmla="*/ f5 1 f47"/>
              <a:gd name="f83" fmla="*/ f6 1 f47"/>
              <a:gd name="f84" fmla="*/ f5 1 f48"/>
              <a:gd name="f85" fmla="*/ f7 1 f48"/>
              <a:gd name="f86" fmla="+- f65 0 f1"/>
              <a:gd name="f87" fmla="*/ f66 1 f47"/>
              <a:gd name="f88" fmla="*/ f67 1 f48"/>
              <a:gd name="f89" fmla="*/ f68 1 f47"/>
              <a:gd name="f90" fmla="*/ f69 1 f48"/>
              <a:gd name="f91" fmla="*/ f70 1 f47"/>
              <a:gd name="f92" fmla="*/ f71 1 f48"/>
              <a:gd name="f93" fmla="*/ f72 1 f47"/>
              <a:gd name="f94" fmla="*/ f73 1 f48"/>
              <a:gd name="f95" fmla="*/ f74 1 f48"/>
              <a:gd name="f96" fmla="*/ f75 1 f47"/>
              <a:gd name="f97" fmla="*/ f76 1 f47"/>
              <a:gd name="f98" fmla="*/ f77 1 f48"/>
              <a:gd name="f99" fmla="*/ f78 1 f47"/>
              <a:gd name="f100" fmla="*/ f79 1 f48"/>
              <a:gd name="f101" fmla="*/ f80 1 f47"/>
              <a:gd name="f102" fmla="*/ f81 1 f48"/>
              <a:gd name="f103" fmla="*/ f82 f42 1"/>
              <a:gd name="f104" fmla="*/ f83 f42 1"/>
              <a:gd name="f105" fmla="*/ f85 f43 1"/>
              <a:gd name="f106" fmla="*/ f84 f43 1"/>
              <a:gd name="f107" fmla="*/ f87 f42 1"/>
              <a:gd name="f108" fmla="*/ f88 f43 1"/>
              <a:gd name="f109" fmla="*/ f89 f42 1"/>
              <a:gd name="f110" fmla="*/ f90 f43 1"/>
              <a:gd name="f111" fmla="*/ f91 f42 1"/>
              <a:gd name="f112" fmla="*/ f92 f43 1"/>
              <a:gd name="f113" fmla="*/ f93 f42 1"/>
              <a:gd name="f114" fmla="*/ f94 f43 1"/>
              <a:gd name="f115" fmla="*/ f95 f43 1"/>
              <a:gd name="f116" fmla="*/ f96 f42 1"/>
              <a:gd name="f117" fmla="*/ f97 f42 1"/>
              <a:gd name="f118" fmla="*/ f98 f43 1"/>
              <a:gd name="f119" fmla="*/ f99 f42 1"/>
              <a:gd name="f120" fmla="*/ f100 f43 1"/>
              <a:gd name="f121" fmla="*/ f101 f42 1"/>
              <a:gd name="f122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07" y="f108"/>
              </a:cxn>
              <a:cxn ang="f86">
                <a:pos x="f109" y="f110"/>
              </a:cxn>
              <a:cxn ang="f86">
                <a:pos x="f111" y="f112"/>
              </a:cxn>
              <a:cxn ang="f86">
                <a:pos x="f113" y="f114"/>
              </a:cxn>
              <a:cxn ang="f86">
                <a:pos x="f113" y="f115"/>
              </a:cxn>
              <a:cxn ang="f86">
                <a:pos x="f116" y="f115"/>
              </a:cxn>
              <a:cxn ang="f86">
                <a:pos x="f117" y="f118"/>
              </a:cxn>
              <a:cxn ang="f86">
                <a:pos x="f119" y="f120"/>
              </a:cxn>
              <a:cxn ang="f86">
                <a:pos x="f121" y="f122"/>
              </a:cxn>
              <a:cxn ang="f86">
                <a:pos x="f107" y="f108"/>
              </a:cxn>
            </a:cxnLst>
            <a:rect l="f103" t="f106" r="f104" b="f105"/>
            <a:pathLst>
              <a:path w="4034156" h="61316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6" y="f22"/>
                </a:lnTo>
                <a:lnTo>
                  <a:pt x="f6" y="f7"/>
                </a:lnTo>
                <a:lnTo>
                  <a:pt x="f5" y="f7"/>
                </a:lnTo>
                <a:lnTo>
                  <a:pt x="f23" y="f24"/>
                </a:ln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8" y="f9"/>
                </a:cubicBezTo>
                <a:close/>
              </a:path>
            </a:pathLst>
          </a:custGeom>
          <a:solidFill>
            <a:srgbClr val="3B43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Avenir Next LT Pro" pitchFamily="34"/>
            </a:endParaRPr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C325847B-C8CC-4433-B704-7CE8890B473F}"/>
              </a:ext>
            </a:extLst>
          </p:cNvPr>
          <p:cNvSpPr/>
          <p:nvPr/>
        </p:nvSpPr>
        <p:spPr>
          <a:xfrm>
            <a:off x="0" y="688122"/>
            <a:ext cx="448494" cy="16342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8491"/>
              <a:gd name="f7" fmla="val 1634252"/>
              <a:gd name="f8" fmla="val 12983"/>
              <a:gd name="f9" fmla="val 10508"/>
              <a:gd name="f10" fmla="val 278410"/>
              <a:gd name="f11" fmla="val 241022"/>
              <a:gd name="f12" fmla="val 489787"/>
              <a:gd name="f13" fmla="val 530267"/>
              <a:gd name="f14" fmla="val 441611"/>
              <a:gd name="f15" fmla="val 863751"/>
              <a:gd name="f16" fmla="val 418542"/>
              <a:gd name="f17" fmla="val 1022632"/>
              <a:gd name="f18" fmla="val 337007"/>
              <a:gd name="f19" fmla="val 1166302"/>
              <a:gd name="f20" fmla="val 251011"/>
              <a:gd name="f21" fmla="val 1302895"/>
              <a:gd name="f22" fmla="val 215138"/>
              <a:gd name="f23" fmla="val 1359902"/>
              <a:gd name="f24" fmla="val 154723"/>
              <a:gd name="f25" fmla="val 1442480"/>
              <a:gd name="f26" fmla="val 74605"/>
              <a:gd name="f27" fmla="val 1543249"/>
              <a:gd name="f28" fmla="+- 0 0 -90"/>
              <a:gd name="f29" fmla="*/ f3 1 448491"/>
              <a:gd name="f30" fmla="*/ f4 1 1634252"/>
              <a:gd name="f31" fmla="+- f7 0 f5"/>
              <a:gd name="f32" fmla="+- f6 0 f5"/>
              <a:gd name="f33" fmla="*/ f28 f0 1"/>
              <a:gd name="f34" fmla="*/ f32 1 448491"/>
              <a:gd name="f35" fmla="*/ f31 1 1634252"/>
              <a:gd name="f36" fmla="*/ 0 f32 1"/>
              <a:gd name="f37" fmla="*/ 0 f31 1"/>
              <a:gd name="f38" fmla="*/ 12983 f32 1"/>
              <a:gd name="f39" fmla="*/ 10508 f31 1"/>
              <a:gd name="f40" fmla="*/ 441611 f32 1"/>
              <a:gd name="f41" fmla="*/ 863751 f31 1"/>
              <a:gd name="f42" fmla="*/ 251011 f32 1"/>
              <a:gd name="f43" fmla="*/ 1302895 f31 1"/>
              <a:gd name="f44" fmla="*/ 74605 f32 1"/>
              <a:gd name="f45" fmla="*/ 1543249 f31 1"/>
              <a:gd name="f46" fmla="*/ 1634252 f31 1"/>
              <a:gd name="f47" fmla="*/ f33 1 f2"/>
              <a:gd name="f48" fmla="*/ f36 1 448491"/>
              <a:gd name="f49" fmla="*/ f37 1 1634252"/>
              <a:gd name="f50" fmla="*/ f38 1 448491"/>
              <a:gd name="f51" fmla="*/ f39 1 1634252"/>
              <a:gd name="f52" fmla="*/ f40 1 448491"/>
              <a:gd name="f53" fmla="*/ f41 1 1634252"/>
              <a:gd name="f54" fmla="*/ f42 1 448491"/>
              <a:gd name="f55" fmla="*/ f43 1 1634252"/>
              <a:gd name="f56" fmla="*/ f44 1 448491"/>
              <a:gd name="f57" fmla="*/ f45 1 1634252"/>
              <a:gd name="f58" fmla="*/ f46 1 1634252"/>
              <a:gd name="f59" fmla="*/ f5 1 f34"/>
              <a:gd name="f60" fmla="*/ f6 1 f34"/>
              <a:gd name="f61" fmla="*/ f5 1 f35"/>
              <a:gd name="f62" fmla="*/ f7 1 f35"/>
              <a:gd name="f63" fmla="+- f47 0 f1"/>
              <a:gd name="f64" fmla="*/ f48 1 f34"/>
              <a:gd name="f65" fmla="*/ f49 1 f35"/>
              <a:gd name="f66" fmla="*/ f50 1 f34"/>
              <a:gd name="f67" fmla="*/ f51 1 f35"/>
              <a:gd name="f68" fmla="*/ f52 1 f34"/>
              <a:gd name="f69" fmla="*/ f53 1 f35"/>
              <a:gd name="f70" fmla="*/ f54 1 f34"/>
              <a:gd name="f71" fmla="*/ f55 1 f35"/>
              <a:gd name="f72" fmla="*/ f56 1 f34"/>
              <a:gd name="f73" fmla="*/ f57 1 f35"/>
              <a:gd name="f74" fmla="*/ f58 1 f35"/>
              <a:gd name="f75" fmla="*/ f59 f29 1"/>
              <a:gd name="f76" fmla="*/ f60 f29 1"/>
              <a:gd name="f77" fmla="*/ f62 f30 1"/>
              <a:gd name="f78" fmla="*/ f61 f30 1"/>
              <a:gd name="f79" fmla="*/ f64 f29 1"/>
              <a:gd name="f80" fmla="*/ f65 f30 1"/>
              <a:gd name="f81" fmla="*/ f66 f29 1"/>
              <a:gd name="f82" fmla="*/ f67 f30 1"/>
              <a:gd name="f83" fmla="*/ f68 f29 1"/>
              <a:gd name="f84" fmla="*/ f69 f30 1"/>
              <a:gd name="f85" fmla="*/ f70 f29 1"/>
              <a:gd name="f86" fmla="*/ f71 f30 1"/>
              <a:gd name="f87" fmla="*/ f72 f29 1"/>
              <a:gd name="f88" fmla="*/ f73 f30 1"/>
              <a:gd name="f89" fmla="*/ f7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79" y="f80"/>
              </a:cxn>
              <a:cxn ang="f63">
                <a:pos x="f81" y="f82"/>
              </a:cxn>
              <a:cxn ang="f63">
                <a:pos x="f83" y="f84"/>
              </a:cxn>
              <a:cxn ang="f63">
                <a:pos x="f85" y="f86"/>
              </a:cxn>
              <a:cxn ang="f63">
                <a:pos x="f87" y="f88"/>
              </a:cxn>
              <a:cxn ang="f63">
                <a:pos x="f79" y="f89"/>
              </a:cxn>
            </a:cxnLst>
            <a:rect l="f75" t="f78" r="f76" b="f77"/>
            <a:pathLst>
              <a:path w="448491" h="1634252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close/>
              </a:path>
            </a:pathLst>
          </a:custGeom>
          <a:solidFill>
            <a:srgbClr val="C5B09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Avenir Next LT Pro" pitchFamily="34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BC28E049-853D-480D-969D-18A14E1031DA}"/>
              </a:ext>
            </a:extLst>
          </p:cNvPr>
          <p:cNvSpPr/>
          <p:nvPr/>
        </p:nvSpPr>
        <p:spPr>
          <a:xfrm>
            <a:off x="7309457" y="6144073"/>
            <a:ext cx="4418271" cy="718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18271"/>
              <a:gd name="f7" fmla="val 718159"/>
              <a:gd name="f8" fmla="val 713930"/>
              <a:gd name="f9" fmla="val 2854"/>
              <a:gd name="f10" fmla="val 705624"/>
              <a:gd name="f11" fmla="val 60059"/>
              <a:gd name="f12" fmla="val 562888"/>
              <a:gd name="f13" fmla="val 131373"/>
              <a:gd name="f14" fmla="val 433874"/>
              <a:gd name="f15" fmla="val 226680"/>
              <a:gd name="f16" fmla="val 333970"/>
              <a:gd name="f17" fmla="val 463632"/>
              <a:gd name="f18" fmla="val 85526"/>
              <a:gd name="f19" fmla="val 822395"/>
              <a:gd name="f20" fmla="val 5774"/>
              <a:gd name="f21" fmla="val 1160245"/>
              <a:gd name="f22" fmla="val 1178"/>
              <a:gd name="f23" fmla="val 1421452"/>
              <a:gd name="f24" fmla="val 2035274"/>
              <a:gd name="f25" fmla="val 3698"/>
              <a:gd name="f26" fmla="val 2748311"/>
              <a:gd name="f27" fmla="val 152222"/>
              <a:gd name="f28" fmla="val 3247781"/>
              <a:gd name="f29" fmla="val 271915"/>
              <a:gd name="f30" fmla="val 3747251"/>
              <a:gd name="f31" fmla="val 391608"/>
              <a:gd name="f32" fmla="val 3902480"/>
              <a:gd name="f33" fmla="val 501606"/>
              <a:gd name="f34" fmla="+- 0 0 -90"/>
              <a:gd name="f35" fmla="*/ f3 1 4418271"/>
              <a:gd name="f36" fmla="*/ f4 1 718159"/>
              <a:gd name="f37" fmla="+- f7 0 f5"/>
              <a:gd name="f38" fmla="+- f6 0 f5"/>
              <a:gd name="f39" fmla="*/ f34 f0 1"/>
              <a:gd name="f40" fmla="*/ f38 1 4418271"/>
              <a:gd name="f41" fmla="*/ f37 1 718159"/>
              <a:gd name="f42" fmla="*/ 0 f38 1"/>
              <a:gd name="f43" fmla="*/ 713930 f37 1"/>
              <a:gd name="f44" fmla="*/ 2854 f38 1"/>
              <a:gd name="f45" fmla="*/ 705624 f37 1"/>
              <a:gd name="f46" fmla="*/ 226680 f38 1"/>
              <a:gd name="f47" fmla="*/ 333970 f37 1"/>
              <a:gd name="f48" fmla="*/ 1160245 f38 1"/>
              <a:gd name="f49" fmla="*/ 1178 f37 1"/>
              <a:gd name="f50" fmla="*/ 1421452 f38 1"/>
              <a:gd name="f51" fmla="*/ 0 f37 1"/>
              <a:gd name="f52" fmla="*/ 3247781 f38 1"/>
              <a:gd name="f53" fmla="*/ 271915 f37 1"/>
              <a:gd name="f54" fmla="*/ 4418271 f38 1"/>
              <a:gd name="f55" fmla="*/ 718159 f37 1"/>
              <a:gd name="f56" fmla="*/ f39 1 f2"/>
              <a:gd name="f57" fmla="*/ f42 1 4418271"/>
              <a:gd name="f58" fmla="*/ f43 1 718159"/>
              <a:gd name="f59" fmla="*/ f44 1 4418271"/>
              <a:gd name="f60" fmla="*/ f45 1 718159"/>
              <a:gd name="f61" fmla="*/ f46 1 4418271"/>
              <a:gd name="f62" fmla="*/ f47 1 718159"/>
              <a:gd name="f63" fmla="*/ f48 1 4418271"/>
              <a:gd name="f64" fmla="*/ f49 1 718159"/>
              <a:gd name="f65" fmla="*/ f50 1 4418271"/>
              <a:gd name="f66" fmla="*/ f51 1 718159"/>
              <a:gd name="f67" fmla="*/ f52 1 4418271"/>
              <a:gd name="f68" fmla="*/ f53 1 718159"/>
              <a:gd name="f69" fmla="*/ f54 1 4418271"/>
              <a:gd name="f70" fmla="*/ f55 1 718159"/>
              <a:gd name="f71" fmla="*/ f5 1 f40"/>
              <a:gd name="f72" fmla="*/ f6 1 f40"/>
              <a:gd name="f73" fmla="*/ f5 1 f41"/>
              <a:gd name="f74" fmla="*/ f7 1 f41"/>
              <a:gd name="f75" fmla="+- f56 0 f1"/>
              <a:gd name="f76" fmla="*/ f57 1 f40"/>
              <a:gd name="f77" fmla="*/ f58 1 f41"/>
              <a:gd name="f78" fmla="*/ f59 1 f40"/>
              <a:gd name="f79" fmla="*/ f60 1 f41"/>
              <a:gd name="f80" fmla="*/ f61 1 f40"/>
              <a:gd name="f81" fmla="*/ f62 1 f41"/>
              <a:gd name="f82" fmla="*/ f63 1 f40"/>
              <a:gd name="f83" fmla="*/ f64 1 f41"/>
              <a:gd name="f84" fmla="*/ f65 1 f40"/>
              <a:gd name="f85" fmla="*/ f66 1 f41"/>
              <a:gd name="f86" fmla="*/ f67 1 f40"/>
              <a:gd name="f87" fmla="*/ f68 1 f41"/>
              <a:gd name="f88" fmla="*/ f69 1 f40"/>
              <a:gd name="f89" fmla="*/ f70 1 f41"/>
              <a:gd name="f90" fmla="*/ f71 f35 1"/>
              <a:gd name="f91" fmla="*/ f72 f35 1"/>
              <a:gd name="f92" fmla="*/ f74 f36 1"/>
              <a:gd name="f93" fmla="*/ f73 f36 1"/>
              <a:gd name="f94" fmla="*/ f76 f35 1"/>
              <a:gd name="f95" fmla="*/ f77 f36 1"/>
              <a:gd name="f96" fmla="*/ f78 f35 1"/>
              <a:gd name="f97" fmla="*/ f79 f36 1"/>
              <a:gd name="f98" fmla="*/ f80 f35 1"/>
              <a:gd name="f99" fmla="*/ f81 f36 1"/>
              <a:gd name="f100" fmla="*/ f82 f35 1"/>
              <a:gd name="f101" fmla="*/ f83 f36 1"/>
              <a:gd name="f102" fmla="*/ f84 f35 1"/>
              <a:gd name="f103" fmla="*/ f85 f36 1"/>
              <a:gd name="f104" fmla="*/ f86 f35 1"/>
              <a:gd name="f105" fmla="*/ f87 f36 1"/>
              <a:gd name="f106" fmla="*/ f88 f35 1"/>
              <a:gd name="f107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94" y="f95"/>
              </a:cxn>
              <a:cxn ang="f75">
                <a:pos x="f96" y="f97"/>
              </a:cxn>
              <a:cxn ang="f75">
                <a:pos x="f98" y="f99"/>
              </a:cxn>
              <a:cxn ang="f75">
                <a:pos x="f100" y="f101"/>
              </a:cxn>
              <a:cxn ang="f75">
                <a:pos x="f102" y="f103"/>
              </a:cxn>
              <a:cxn ang="f75">
                <a:pos x="f104" y="f105"/>
              </a:cxn>
              <a:cxn ang="f75">
                <a:pos x="f106" y="f107"/>
              </a:cxn>
            </a:cxnLst>
            <a:rect l="f90" t="f93" r="f91" b="f92"/>
            <a:pathLst>
              <a:path w="4418271" h="718159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5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6" y="f7"/>
                </a:cubicBezTo>
              </a:path>
            </a:pathLst>
          </a:custGeom>
          <a:noFill/>
          <a:ln w="12701" cap="flat">
            <a:solidFill>
              <a:srgbClr val="A9AEA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CC48EA6-3775-4D91-8B78-CA6EF3FE5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761996"/>
            <a:ext cx="10668003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F9B3293-ECD9-4DF2-B668-F0E8F87CE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1996" y="2286000"/>
            <a:ext cx="10668003" cy="38180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1A39A1-7291-4819-A688-40B3F7694F9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389168" y="194319"/>
            <a:ext cx="204083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fld id="{2ABB06AC-A0BD-4060-8865-20FEFBE0120C}" type="datetime1">
              <a:rPr lang="en-US"/>
              <a:pPr lvl="0"/>
              <a:t>4/12/2024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D8C5E8-1DC4-4CB7-9A5A-DA96E5100DC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61996" y="6356351"/>
            <a:ext cx="661283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AA1356-28E4-48AF-83E6-22A6D8AAED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5996" y="6356351"/>
            <a:ext cx="1524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venir Next LT Pro"/>
              </a:defRPr>
            </a:lvl1pPr>
          </a:lstStyle>
          <a:p>
            <a:pPr lvl="0"/>
            <a:fld id="{E5857FD4-2B96-461F-BD9D-2A1EACA1DA21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FFFFFF"/>
          </a:solidFill>
          <a:uFillTx/>
          <a:latin typeface="Sitka Subheading"/>
        </a:defRPr>
      </a:lvl1pPr>
    </p:titleStyle>
    <p:bodyStyle>
      <a:lvl1pPr marL="228600" marR="0" lvl="0" indent="-228600" algn="l" defTabSz="914400" rtl="0" eaLnBrk="1" fontAlgn="auto" hangingPunct="1">
        <a:lnSpc>
          <a:spcPct val="125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1pPr>
      <a:lvl2pPr marL="685800" marR="0" lvl="1" indent="-228600" algn="l" defTabSz="914400" rtl="0" eaLnBrk="1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2pPr>
      <a:lvl3pPr marL="1143000" marR="0" lvl="2" indent="-228600" algn="l" defTabSz="914400" rtl="0" eaLnBrk="1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3pPr>
      <a:lvl4pPr marL="1600200" marR="0" lvl="3" indent="-228600" algn="l" defTabSz="914400" rtl="0" eaLnBrk="1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4pPr>
      <a:lvl5pPr marL="2057400" marR="0" lvl="4" indent="-228600" algn="l" defTabSz="914400" rtl="0" eaLnBrk="1" fontAlgn="auto" hangingPunct="1">
        <a:lnSpc>
          <a:spcPct val="125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4">
            <a:extLst>
              <a:ext uri="{FF2B5EF4-FFF2-40B4-BE49-F238E27FC236}">
                <a16:creationId xmlns:a16="http://schemas.microsoft.com/office/drawing/2014/main" id="{7B0D0EB9-A61C-44D6-B006-1ECC39828C5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B15E4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CCAB65-9068-44F4-A376-0AE1EB65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12" b="3818"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96">
            <a:extLst>
              <a:ext uri="{FF2B5EF4-FFF2-40B4-BE49-F238E27FC236}">
                <a16:creationId xmlns:a16="http://schemas.microsoft.com/office/drawing/2014/main" id="{7FD0FC1E-95D2-4C55-A0E3-367E9B3A4A9F}"/>
              </a:ext>
            </a:extLst>
          </p:cNvPr>
          <p:cNvSpPr>
            <a:spLocks noMove="1" noResize="1"/>
          </p:cNvSpPr>
          <p:nvPr/>
        </p:nvSpPr>
        <p:spPr>
          <a:xfrm>
            <a:off x="0" y="529227"/>
            <a:ext cx="6305546" cy="63287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2773"/>
              <a:gd name="f7" fmla="val 6498740"/>
              <a:gd name="f8" fmla="val 159023"/>
              <a:gd name="f9" fmla="val 12872"/>
              <a:gd name="f10" fmla="val 659101"/>
              <a:gd name="f11" fmla="val 63644"/>
              <a:gd name="f12" fmla="val 1176498"/>
              <a:gd name="f13" fmla="val 175345"/>
              <a:gd name="f14" fmla="val 1697597"/>
              <a:gd name="f15" fmla="val 306418"/>
              <a:gd name="f16" fmla="val 3312474"/>
              <a:gd name="f17" fmla="val 712392"/>
              <a:gd name="f18" fmla="val 3742395"/>
              <a:gd name="f19" fmla="val 1999786"/>
              <a:gd name="f20" fmla="val 4047822"/>
              <a:gd name="f21" fmla="val 3511272"/>
              <a:gd name="f22" fmla="val 4252232"/>
              <a:gd name="f23" fmla="val 4523358"/>
              <a:gd name="f24" fmla="val 4422733"/>
              <a:gd name="f25" fmla="val 5443193"/>
              <a:gd name="f26" fmla="val 3551503"/>
              <a:gd name="f27" fmla="val 6184235"/>
              <a:gd name="f28" fmla="val 3429343"/>
              <a:gd name="f29" fmla="val 6288166"/>
              <a:gd name="f30" fmla="val 3299185"/>
              <a:gd name="f31" fmla="val 6378784"/>
              <a:gd name="f32" fmla="val 3163159"/>
              <a:gd name="f33" fmla="val 6459073"/>
              <a:gd name="f34" fmla="val 3092077"/>
              <a:gd name="f35" fmla="+- 0 0 -90"/>
              <a:gd name="f36" fmla="*/ f3 1 4212773"/>
              <a:gd name="f37" fmla="*/ f4 1 6498740"/>
              <a:gd name="f38" fmla="+- f7 0 f5"/>
              <a:gd name="f39" fmla="+- f6 0 f5"/>
              <a:gd name="f40" fmla="*/ f35 f0 1"/>
              <a:gd name="f41" fmla="*/ f39 1 4212773"/>
              <a:gd name="f42" fmla="*/ f38 1 6498740"/>
              <a:gd name="f43" fmla="*/ 0 f39 1"/>
              <a:gd name="f44" fmla="*/ 0 f38 1"/>
              <a:gd name="f45" fmla="*/ 159023 f39 1"/>
              <a:gd name="f46" fmla="*/ 12872 f38 1"/>
              <a:gd name="f47" fmla="*/ 1697597 f39 1"/>
              <a:gd name="f48" fmla="*/ 306418 f38 1"/>
              <a:gd name="f49" fmla="*/ 4047822 f39 1"/>
              <a:gd name="f50" fmla="*/ 3511272 f38 1"/>
              <a:gd name="f51" fmla="*/ 3551503 f39 1"/>
              <a:gd name="f52" fmla="*/ 6184235 f38 1"/>
              <a:gd name="f53" fmla="*/ 3163159 f39 1"/>
              <a:gd name="f54" fmla="*/ 6459073 f38 1"/>
              <a:gd name="f55" fmla="*/ 3092077 f39 1"/>
              <a:gd name="f56" fmla="*/ 6498740 f38 1"/>
              <a:gd name="f57" fmla="*/ f40 1 f2"/>
              <a:gd name="f58" fmla="*/ f43 1 4212773"/>
              <a:gd name="f59" fmla="*/ f44 1 6498740"/>
              <a:gd name="f60" fmla="*/ f45 1 4212773"/>
              <a:gd name="f61" fmla="*/ f46 1 6498740"/>
              <a:gd name="f62" fmla="*/ f47 1 4212773"/>
              <a:gd name="f63" fmla="*/ f48 1 6498740"/>
              <a:gd name="f64" fmla="*/ f49 1 4212773"/>
              <a:gd name="f65" fmla="*/ f50 1 6498740"/>
              <a:gd name="f66" fmla="*/ f51 1 4212773"/>
              <a:gd name="f67" fmla="*/ f52 1 6498740"/>
              <a:gd name="f68" fmla="*/ f53 1 4212773"/>
              <a:gd name="f69" fmla="*/ f54 1 6498740"/>
              <a:gd name="f70" fmla="*/ f55 1 4212773"/>
              <a:gd name="f71" fmla="*/ f56 1 6498740"/>
              <a:gd name="f72" fmla="*/ f5 1 f41"/>
              <a:gd name="f73" fmla="*/ f6 1 f41"/>
              <a:gd name="f74" fmla="*/ f5 1 f42"/>
              <a:gd name="f75" fmla="*/ f7 1 f42"/>
              <a:gd name="f76" fmla="+- f57 0 f1"/>
              <a:gd name="f77" fmla="*/ f58 1 f41"/>
              <a:gd name="f78" fmla="*/ f59 1 f42"/>
              <a:gd name="f79" fmla="*/ f60 1 f41"/>
              <a:gd name="f80" fmla="*/ f61 1 f42"/>
              <a:gd name="f81" fmla="*/ f62 1 f41"/>
              <a:gd name="f82" fmla="*/ f63 1 f42"/>
              <a:gd name="f83" fmla="*/ f64 1 f41"/>
              <a:gd name="f84" fmla="*/ f65 1 f42"/>
              <a:gd name="f85" fmla="*/ f66 1 f41"/>
              <a:gd name="f86" fmla="*/ f67 1 f42"/>
              <a:gd name="f87" fmla="*/ f68 1 f41"/>
              <a:gd name="f88" fmla="*/ f69 1 f42"/>
              <a:gd name="f89" fmla="*/ f70 1 f41"/>
              <a:gd name="f90" fmla="*/ f71 1 f42"/>
              <a:gd name="f91" fmla="*/ f72 f36 1"/>
              <a:gd name="f92" fmla="*/ f73 f36 1"/>
              <a:gd name="f93" fmla="*/ f75 f37 1"/>
              <a:gd name="f94" fmla="*/ f74 f37 1"/>
              <a:gd name="f95" fmla="*/ f77 f36 1"/>
              <a:gd name="f96" fmla="*/ f78 f37 1"/>
              <a:gd name="f97" fmla="*/ f79 f36 1"/>
              <a:gd name="f98" fmla="*/ f80 f37 1"/>
              <a:gd name="f99" fmla="*/ f81 f36 1"/>
              <a:gd name="f100" fmla="*/ f82 f37 1"/>
              <a:gd name="f101" fmla="*/ f83 f36 1"/>
              <a:gd name="f102" fmla="*/ f84 f37 1"/>
              <a:gd name="f103" fmla="*/ f85 f36 1"/>
              <a:gd name="f104" fmla="*/ f86 f37 1"/>
              <a:gd name="f105" fmla="*/ f87 f36 1"/>
              <a:gd name="f106" fmla="*/ f88 f37 1"/>
              <a:gd name="f107" fmla="*/ f89 f36 1"/>
              <a:gd name="f108" fmla="*/ f9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95" y="f96"/>
              </a:cxn>
              <a:cxn ang="f76">
                <a:pos x="f97" y="f98"/>
              </a:cxn>
              <a:cxn ang="f76">
                <a:pos x="f99" y="f100"/>
              </a:cxn>
              <a:cxn ang="f76">
                <a:pos x="f101" y="f102"/>
              </a:cxn>
              <a:cxn ang="f76">
                <a:pos x="f103" y="f104"/>
              </a:cxn>
              <a:cxn ang="f76">
                <a:pos x="f105" y="f106"/>
              </a:cxn>
              <a:cxn ang="f76">
                <a:pos x="f107" y="f108"/>
              </a:cxn>
              <a:cxn ang="f76">
                <a:pos x="f95" y="f108"/>
              </a:cxn>
              <a:cxn ang="f76">
                <a:pos x="f95" y="f96"/>
              </a:cxn>
            </a:cxnLst>
            <a:rect l="f91" t="f94" r="f92" b="f93"/>
            <a:pathLst>
              <a:path w="4212773" h="6498740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lnTo>
                  <a:pt x="f34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B15E4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5" name="Freeform: Shape 98">
            <a:extLst>
              <a:ext uri="{FF2B5EF4-FFF2-40B4-BE49-F238E27FC236}">
                <a16:creationId xmlns:a16="http://schemas.microsoft.com/office/drawing/2014/main" id="{4C2E31FE-EC90-4A44-9376-FFC52B0DFCC5}"/>
              </a:ext>
            </a:extLst>
          </p:cNvPr>
          <p:cNvSpPr>
            <a:spLocks noMove="1" noResize="1"/>
          </p:cNvSpPr>
          <p:nvPr/>
        </p:nvSpPr>
        <p:spPr>
          <a:xfrm>
            <a:off x="0" y="136529"/>
            <a:ext cx="6130393" cy="6721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4655"/>
              <a:gd name="f7" fmla="val 6858000"/>
              <a:gd name="f8" fmla="val 3379"/>
              <a:gd name="f9" fmla="val 2021"/>
              <a:gd name="f10" fmla="val 667061"/>
              <a:gd name="f11" fmla="val 423753"/>
              <a:gd name="f12" fmla="val 1239365"/>
              <a:gd name="f13" fmla="val 963389"/>
              <a:gd name="f14" fmla="val 1596437"/>
              <a:gd name="f15" fmla="val 1517967"/>
              <a:gd name="f16" fmla="val 2133142"/>
              <a:gd name="f17" fmla="val 2350886"/>
              <a:gd name="f18" fmla="val 2239839"/>
              <a:gd name="f19" fmla="val 3395752"/>
              <a:gd name="f20" fmla="val 2097043"/>
              <a:gd name="f21" fmla="val 4379386"/>
              <a:gd name="f22" fmla="val 2032295"/>
              <a:gd name="f23" fmla="val 4824358"/>
              <a:gd name="f24" fmla="val 1812506"/>
              <a:gd name="f25" fmla="val 5869368"/>
              <a:gd name="f26" fmla="val 1433930"/>
              <a:gd name="f27" fmla="val 6852362"/>
              <a:gd name="f28" fmla="val 1431659"/>
              <a:gd name="f29" fmla="+- 0 0 -90"/>
              <a:gd name="f30" fmla="*/ f3 1 2154655"/>
              <a:gd name="f31" fmla="*/ f4 1 6858000"/>
              <a:gd name="f32" fmla="+- f7 0 f5"/>
              <a:gd name="f33" fmla="+- f6 0 f5"/>
              <a:gd name="f34" fmla="*/ f29 f0 1"/>
              <a:gd name="f35" fmla="*/ f33 1 2154655"/>
              <a:gd name="f36" fmla="*/ f32 1 6858000"/>
              <a:gd name="f37" fmla="*/ 0 f32 1"/>
              <a:gd name="f38" fmla="*/ 2021 f32 1"/>
              <a:gd name="f39" fmla="*/ 1517967 f32 1"/>
              <a:gd name="f40" fmla="*/ 4379386 f32 1"/>
              <a:gd name="f41" fmla="*/ 6852362 f32 1"/>
              <a:gd name="f42" fmla="*/ 6858000 f32 1"/>
              <a:gd name="f43" fmla="*/ 0 f33 1"/>
              <a:gd name="f44" fmla="*/ 3379 f33 1"/>
              <a:gd name="f45" fmla="*/ 1596437 f33 1"/>
              <a:gd name="f46" fmla="*/ 2097043 f33 1"/>
              <a:gd name="f47" fmla="*/ 1433930 f33 1"/>
              <a:gd name="f48" fmla="*/ 1431659 f33 1"/>
              <a:gd name="f49" fmla="*/ f34 1 f2"/>
              <a:gd name="f50" fmla="*/ f37 1 6858000"/>
              <a:gd name="f51" fmla="*/ f38 1 6858000"/>
              <a:gd name="f52" fmla="*/ f39 1 6858000"/>
              <a:gd name="f53" fmla="*/ f40 1 6858000"/>
              <a:gd name="f54" fmla="*/ f41 1 6858000"/>
              <a:gd name="f55" fmla="*/ f42 1 6858000"/>
              <a:gd name="f56" fmla="*/ f43 1 2154655"/>
              <a:gd name="f57" fmla="*/ f44 1 2154655"/>
              <a:gd name="f58" fmla="*/ f45 1 2154655"/>
              <a:gd name="f59" fmla="*/ f46 1 2154655"/>
              <a:gd name="f60" fmla="*/ f47 1 2154655"/>
              <a:gd name="f61" fmla="*/ f48 1 2154655"/>
              <a:gd name="f62" fmla="*/ f5 1 f35"/>
              <a:gd name="f63" fmla="*/ f6 1 f35"/>
              <a:gd name="f64" fmla="*/ f5 1 f36"/>
              <a:gd name="f65" fmla="*/ f7 1 f36"/>
              <a:gd name="f66" fmla="+- f49 0 f1"/>
              <a:gd name="f67" fmla="*/ f56 1 f35"/>
              <a:gd name="f68" fmla="*/ f50 1 f36"/>
              <a:gd name="f69" fmla="*/ f57 1 f35"/>
              <a:gd name="f70" fmla="*/ f51 1 f36"/>
              <a:gd name="f71" fmla="*/ f58 1 f35"/>
              <a:gd name="f72" fmla="*/ f52 1 f36"/>
              <a:gd name="f73" fmla="*/ f59 1 f35"/>
              <a:gd name="f74" fmla="*/ f53 1 f36"/>
              <a:gd name="f75" fmla="*/ f60 1 f35"/>
              <a:gd name="f76" fmla="*/ f54 1 f36"/>
              <a:gd name="f77" fmla="*/ f61 1 f35"/>
              <a:gd name="f78" fmla="*/ f55 1 f36"/>
              <a:gd name="f79" fmla="*/ f62 f30 1"/>
              <a:gd name="f80" fmla="*/ f63 f30 1"/>
              <a:gd name="f81" fmla="*/ f65 f31 1"/>
              <a:gd name="f82" fmla="*/ f64 f31 1"/>
              <a:gd name="f83" fmla="*/ f67 f30 1"/>
              <a:gd name="f84" fmla="*/ f68 f31 1"/>
              <a:gd name="f85" fmla="*/ f69 f30 1"/>
              <a:gd name="f86" fmla="*/ f70 f31 1"/>
              <a:gd name="f87" fmla="*/ f71 f30 1"/>
              <a:gd name="f88" fmla="*/ f72 f31 1"/>
              <a:gd name="f89" fmla="*/ f73 f30 1"/>
              <a:gd name="f90" fmla="*/ f74 f31 1"/>
              <a:gd name="f91" fmla="*/ f75 f30 1"/>
              <a:gd name="f92" fmla="*/ f76 f31 1"/>
              <a:gd name="f93" fmla="*/ f77 f30 1"/>
              <a:gd name="f94" fmla="*/ f78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83" y="f84"/>
              </a:cxn>
              <a:cxn ang="f66">
                <a:pos x="f85" y="f86"/>
              </a:cxn>
              <a:cxn ang="f66">
                <a:pos x="f87" y="f88"/>
              </a:cxn>
              <a:cxn ang="f66">
                <a:pos x="f89" y="f90"/>
              </a:cxn>
              <a:cxn ang="f66">
                <a:pos x="f91" y="f92"/>
              </a:cxn>
              <a:cxn ang="f66">
                <a:pos x="f93" y="f94"/>
              </a:cxn>
            </a:cxnLst>
            <a:rect l="f79" t="f82" r="f80" b="f81"/>
            <a:pathLst>
              <a:path w="2154655" h="6858000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7"/>
                </a:lnTo>
              </a:path>
            </a:pathLst>
          </a:custGeom>
          <a:noFill/>
          <a:ln w="19046" cap="flat">
            <a:solidFill>
              <a:srgbClr val="F4CB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59ED7A-D81D-4C26-BCC4-4C2EF34C01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6531" y="3741978"/>
            <a:ext cx="4572000" cy="2286000"/>
          </a:xfrm>
        </p:spPr>
        <p:txBody>
          <a:bodyPr anchorCtr="0"/>
          <a:lstStyle/>
          <a:p>
            <a:pPr lvl="0" algn="l"/>
            <a:r>
              <a:rPr lang="it-IT" sz="8800" dirty="0">
                <a:latin typeface="Times New Roman" pitchFamily="18"/>
                <a:cs typeface="Times New Roman" pitchFamily="18"/>
              </a:rPr>
              <a:t>L’oro blu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5" descr="Homer Simpson PNG image with transparent background | Homer ...">
            <a:extLst>
              <a:ext uri="{FF2B5EF4-FFF2-40B4-BE49-F238E27FC236}">
                <a16:creationId xmlns:a16="http://schemas.microsoft.com/office/drawing/2014/main" id="{424BED8F-84DB-D210-5B2E-8F4D7E88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2" y="2506662"/>
            <a:ext cx="5439172" cy="435133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DA8FCAC-08B3-7F9A-3CB7-4750E9F9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742389"/>
            <a:ext cx="10668003" cy="1524003"/>
          </a:xfrm>
        </p:spPr>
        <p:txBody>
          <a:bodyPr/>
          <a:lstStyle/>
          <a:p>
            <a:r>
              <a:rPr lang="it-IT" dirty="0"/>
              <a:t>IL MIO MONDO NEL MONDO È L’AMORE PER I BENI COMUNI</a:t>
            </a:r>
          </a:p>
        </p:txBody>
      </p:sp>
    </p:spTree>
    <p:extLst>
      <p:ext uri="{BB962C8B-B14F-4D97-AF65-F5344CB8AC3E}">
        <p14:creationId xmlns:p14="http://schemas.microsoft.com/office/powerpoint/2010/main" val="208662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6F0F8-230E-C217-7A09-A9FB12D7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8431"/>
            <a:ext cx="7093528" cy="1524003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L’acqua bene comune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42FFAD-AF79-B829-7ADC-8E97A4A0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5" y="2715490"/>
            <a:ext cx="9324110" cy="2964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L’acqua é considerata un bene comune, ma cos’è un bene comune? Un bene comune è l'insieme di quelle condizioni della vita sociale che permettono ai gruppi, come ai singoli membri, di raggiungere la propria perfezione più pienamente e più velocemente.</a:t>
            </a:r>
          </a:p>
          <a:p>
            <a:pPr marL="0" indent="0">
              <a:buNone/>
            </a:pPr>
            <a:r>
              <a:rPr lang="it-IT" dirty="0"/>
              <a:t>L’acqua bene comune significa anche diritto fondamentale dei cittadini e non deve essere oggetto di speculazione.</a:t>
            </a:r>
          </a:p>
          <a:p>
            <a:pPr algn="ctr"/>
            <a:endParaRPr lang="it-IT" dirty="0"/>
          </a:p>
        </p:txBody>
      </p:sp>
      <p:pic>
        <p:nvPicPr>
          <p:cNvPr id="3074" name="Picture 2" descr="IL MARKETING DEL BENE COMUNE - Aboca Life Magazine">
            <a:extLst>
              <a:ext uri="{FF2B5EF4-FFF2-40B4-BE49-F238E27FC236}">
                <a16:creationId xmlns:a16="http://schemas.microsoft.com/office/drawing/2014/main" id="{ADF73901-2DF1-D64E-6628-FC37D92D2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/>
          <a:stretch/>
        </p:blipFill>
        <p:spPr bwMode="auto">
          <a:xfrm>
            <a:off x="7592291" y="300904"/>
            <a:ext cx="3920837" cy="2179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C6E82-9748-6827-597D-CF379D28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78" y="1025237"/>
            <a:ext cx="10668003" cy="3818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L’acqua, chiamata anche oro blu è una delle risorse più importanti del nostro pianeta ma purtroppo non </a:t>
            </a:r>
            <a:r>
              <a:rPr lang="it-IT" dirty="0" err="1"/>
              <a:t>é</a:t>
            </a:r>
            <a:r>
              <a:rPr lang="it-IT" dirty="0"/>
              <a:t> illimitata e per questo nella maggior parte dei paesi poveri avvengono delle proprie e vere guerre per il controllo dell’acqua come in Burkina Faso, dove nel 2022 in seguito a diversi attacchi terroristici circa 30 strutture idriche sono state distrutte causando più di 300.000 vittime.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1028" name="Picture 4" descr="Oro nero o oro blu? | Blog | Sul Romanzo">
            <a:extLst>
              <a:ext uri="{FF2B5EF4-FFF2-40B4-BE49-F238E27FC236}">
                <a16:creationId xmlns:a16="http://schemas.microsoft.com/office/drawing/2014/main" id="{36C974CE-C498-89C2-5761-566BD773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69" y="4426096"/>
            <a:ext cx="2191016" cy="1891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432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16806-C8A3-4A33-8EEE-8160F5754C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469" y="535210"/>
            <a:ext cx="10668003" cy="1524003"/>
          </a:xfrm>
        </p:spPr>
        <p:txBody>
          <a:bodyPr>
            <a:normAutofit/>
          </a:bodyPr>
          <a:lstStyle/>
          <a:p>
            <a:pPr lvl="0"/>
            <a:r>
              <a:rPr lang="it-IT" sz="4800" dirty="0">
                <a:latin typeface="Avenir Next LT Pro" panose="020B0504020202020204" pitchFamily="34" charset="0"/>
              </a:rPr>
              <a:t>L’acqua nella Costituzione</a:t>
            </a:r>
            <a:endParaRPr lang="it-IT" sz="4800" b="1" dirty="0">
              <a:latin typeface="Avenir Next LT Pro" panose="020B0504020202020204" pitchFamily="34" charset="0"/>
              <a:cs typeface="Times New Roman" pitchFamily="1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B8768-9D05-47B8-86D0-8CA208F8CE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468" y="1912277"/>
            <a:ext cx="10668003" cy="3316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latin typeface="Avenir Next LT Pro" panose="020B0504020202020204" pitchFamily="34" charset="0"/>
              </a:rPr>
              <a:t>L’acqua viene trattata anche nella nostra costituzione e gli articoli che ne parlano sono principalmente:</a:t>
            </a:r>
          </a:p>
          <a:p>
            <a:r>
              <a:rPr lang="it-IT" dirty="0">
                <a:latin typeface="Avenir Next LT Pro" panose="020B0504020202020204" pitchFamily="34" charset="0"/>
              </a:rPr>
              <a:t>L’articolo 9, in questo articolo non è specificata la tutela delle acque ma è sottintesa in quanto si sottolinea l’importanza della tutela dell’ambiente</a:t>
            </a:r>
          </a:p>
          <a:p>
            <a:r>
              <a:rPr lang="it-IT" dirty="0">
                <a:latin typeface="Avenir Next LT Pro" panose="020B0504020202020204" pitchFamily="34" charset="0"/>
                <a:cs typeface="Times New Roman" pitchFamily="18"/>
              </a:rPr>
              <a:t>L’articolo 41, il quale rende il sottosuolo e tutte le risorse naturali presenti proprietà pubblica e tra queste è presente anche l’acqua.</a:t>
            </a:r>
          </a:p>
        </p:txBody>
      </p:sp>
      <p:pic>
        <p:nvPicPr>
          <p:cNvPr id="1026" name="Picture 2" descr="Costituzione italiana - Nascita, caratteristiche e struttura - Órganon">
            <a:extLst>
              <a:ext uri="{FF2B5EF4-FFF2-40B4-BE49-F238E27FC236}">
                <a16:creationId xmlns:a16="http://schemas.microsoft.com/office/drawing/2014/main" id="{D1F7316D-695C-125A-1BF7-F185DA0D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99" y="168783"/>
            <a:ext cx="3278332" cy="170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5E422B-1C7E-FA18-D08D-0391C800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3" y="678873"/>
            <a:ext cx="10668003" cy="2660073"/>
          </a:xfrm>
        </p:spPr>
        <p:txBody>
          <a:bodyPr/>
          <a:lstStyle/>
          <a:p>
            <a:r>
              <a:rPr lang="it-IT" dirty="0">
                <a:latin typeface="Avenir Next LT Pro" panose="020B0504020202020204" pitchFamily="34" charset="0"/>
                <a:cs typeface="Times New Roman" pitchFamily="18"/>
              </a:rPr>
              <a:t> l’articolo 117, il quale attribuisce alle regioni diverse competenze come la tutela delle acque e dei bacini idrici ma anche la regolamentazione e la gestione delle risorse idriche presenti nel proprio territorio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Bacini idrici Lombardia, Rolfi: 70 ex cave possibili aree per irrigare">
            <a:extLst>
              <a:ext uri="{FF2B5EF4-FFF2-40B4-BE49-F238E27FC236}">
                <a16:creationId xmlns:a16="http://schemas.microsoft.com/office/drawing/2014/main" id="{2530452F-626D-7496-B3D7-F0D592BA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95195"/>
            <a:ext cx="4364182" cy="290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2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9A02FF7-4495-470A-8803-C5FA6C050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113" y="498760"/>
            <a:ext cx="10668003" cy="1482440"/>
          </a:xfrm>
        </p:spPr>
        <p:txBody>
          <a:bodyPr/>
          <a:lstStyle/>
          <a:p>
            <a:pPr lvl="0"/>
            <a:r>
              <a:rPr lang="it-IT" sz="4800" b="1" dirty="0">
                <a:latin typeface="Times New Roman" pitchFamily="18"/>
                <a:cs typeface="Times New Roman" pitchFamily="18"/>
              </a:rPr>
              <a:t> </a:t>
            </a:r>
            <a:r>
              <a:rPr lang="it-IT" sz="4800" dirty="0"/>
              <a:t>Referendum del 2011 sull’acqua</a:t>
            </a:r>
            <a:endParaRPr lang="it-IT" sz="48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C5261EE-F55C-4BFA-BCFA-64919D9D31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83569" y="2091630"/>
            <a:ext cx="8515159" cy="22864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t-IT" dirty="0"/>
              <a:t>Il 12 e il 13 giugno si è svolto un referendum nel nostro paese, il risultato fu quello che grazie ai 26 milioni di voti non si potesse più fare profitto e quindi guadagnare con l’acqua.</a:t>
            </a:r>
          </a:p>
        </p:txBody>
      </p:sp>
      <p:pic>
        <p:nvPicPr>
          <p:cNvPr id="4098" name="Picture 2" descr="Guida ai referendum abrogativi - Il Post">
            <a:extLst>
              <a:ext uri="{FF2B5EF4-FFF2-40B4-BE49-F238E27FC236}">
                <a16:creationId xmlns:a16="http://schemas.microsoft.com/office/drawing/2014/main" id="{FEF2ED19-917E-D57E-03EC-9B52D931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1" y="4577628"/>
            <a:ext cx="581025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C81B9-8322-6662-6C49-F4F9D66B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Giornata mondiale dell’acqua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B6013C-32F0-CD78-EA42-7DFEC039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1" y="3020291"/>
            <a:ext cx="10169241" cy="2881745"/>
          </a:xfrm>
        </p:spPr>
        <p:txBody>
          <a:bodyPr>
            <a:normAutofit/>
          </a:bodyPr>
          <a:lstStyle/>
          <a:p>
            <a:r>
              <a:rPr lang="it-IT" dirty="0"/>
              <a:t>Si celebra il 22 marzo</a:t>
            </a:r>
          </a:p>
          <a:p>
            <a:r>
              <a:rPr lang="it-IT" dirty="0"/>
              <a:t>È stata istituita nel 1992 dalle Nazioni Unite</a:t>
            </a:r>
          </a:p>
          <a:p>
            <a:r>
              <a:rPr lang="it-IT" dirty="0"/>
              <a:t>Ha come obbiettivo sensibilizzare le istituzioni sull’importanza del ridurre lo spreco d’acqua </a:t>
            </a:r>
          </a:p>
          <a:p>
            <a:endParaRPr lang="it-IT" dirty="0"/>
          </a:p>
        </p:txBody>
      </p:sp>
      <p:pic>
        <p:nvPicPr>
          <p:cNvPr id="5122" name="Picture 2" descr="Giornata mondiale dell'acqua">
            <a:extLst>
              <a:ext uri="{FF2B5EF4-FFF2-40B4-BE49-F238E27FC236}">
                <a16:creationId xmlns:a16="http://schemas.microsoft.com/office/drawing/2014/main" id="{0B9A1852-41C7-A13A-3CB3-57FB2B5D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2222983"/>
            <a:ext cx="3519054" cy="1962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9684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89B47-FD97-F092-C806-8FDE18B3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7" y="651160"/>
            <a:ext cx="8631385" cy="1524003"/>
          </a:xfrm>
        </p:spPr>
        <p:txBody>
          <a:bodyPr>
            <a:normAutofit/>
          </a:bodyPr>
          <a:lstStyle/>
          <a:p>
            <a:r>
              <a:rPr lang="it-IT" sz="4800" dirty="0"/>
              <a:t>La situazione idrica in Italia…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D3813-C65F-7E62-D95A-33BB749F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0" y="2673926"/>
            <a:ext cx="10668003" cy="3228110"/>
          </a:xfrm>
        </p:spPr>
        <p:txBody>
          <a:bodyPr>
            <a:normAutofit/>
          </a:bodyPr>
          <a:lstStyle/>
          <a:p>
            <a:r>
              <a:rPr lang="it-IT" dirty="0"/>
              <a:t>L’Italia ha una buona infrastruttura idrica e accesso all'acqua potabile.</a:t>
            </a:r>
          </a:p>
          <a:p>
            <a:r>
              <a:rPr lang="it-IT" dirty="0"/>
              <a:t>La maggior parte della popolazione italiana ha accesso a servizi igienico-sanitari adeguati, tuttavia, ci sono ancora alcune regioni in Italia che lottano con la scarsità d'acqua.</a:t>
            </a:r>
          </a:p>
        </p:txBody>
      </p:sp>
      <p:pic>
        <p:nvPicPr>
          <p:cNvPr id="7170" name="Picture 2" descr="La rete idrica italiana è un colabrodo: il 36% dell'acqua viene persa lungo  il tragitto">
            <a:extLst>
              <a:ext uri="{FF2B5EF4-FFF2-40B4-BE49-F238E27FC236}">
                <a16:creationId xmlns:a16="http://schemas.microsoft.com/office/drawing/2014/main" id="{F488F6EC-3F1F-CBEC-92C9-86FC668D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2" y="401782"/>
            <a:ext cx="3338945" cy="187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5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3372D-9CB3-B4E5-92F8-A204E77E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771"/>
            <a:ext cx="7398331" cy="1357749"/>
          </a:xfrm>
        </p:spPr>
        <p:txBody>
          <a:bodyPr>
            <a:normAutofit/>
          </a:bodyPr>
          <a:lstStyle/>
          <a:p>
            <a:r>
              <a:rPr lang="it-IT" sz="4800" dirty="0"/>
              <a:t>… e nel resto del mondo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A2C95-8665-35B2-E646-E29D8EF0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35382"/>
            <a:ext cx="10141526" cy="382385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Situazione Idrica nel Mondo è diversa, infatti in molti Paesi in via di sviluppo infatti l'accesso all'acqua potabile è limitato o addirittura inesistente.</a:t>
            </a:r>
          </a:p>
          <a:p>
            <a:r>
              <a:rPr lang="it-IT" dirty="0"/>
              <a:t>Milioni di persone nel mondo non hanno accesso a servizi igienico-sanitari adeguati e la mancanza di accesso all'acqua potabile pulita è una delle principali cause di malattie e mortalità infantile in questi paesi.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 descr="Emergenza siccità: i nemici dell'acqua - Focus.it">
            <a:extLst>
              <a:ext uri="{FF2B5EF4-FFF2-40B4-BE49-F238E27FC236}">
                <a16:creationId xmlns:a16="http://schemas.microsoft.com/office/drawing/2014/main" id="{F69FB9EC-75D4-9277-9B17-CC83B9F5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40" y="259771"/>
            <a:ext cx="3278333" cy="218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1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06A0551-6B7A-471E-9DEB-9ED19FEBA7B2}" vid="{7ECF0E7F-8D85-4931-810A-1EF538C23D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Madrid3</Template>
  <TotalTime>110</TotalTime>
  <Words>428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Sitka Subheading</vt:lpstr>
      <vt:lpstr>Times New Roman</vt:lpstr>
      <vt:lpstr>PebbleVTI</vt:lpstr>
      <vt:lpstr>L’oro blu</vt:lpstr>
      <vt:lpstr>L’acqua bene comune</vt:lpstr>
      <vt:lpstr>Presentazione standard di PowerPoint</vt:lpstr>
      <vt:lpstr>L’acqua nella Costituzione</vt:lpstr>
      <vt:lpstr>Presentazione standard di PowerPoint</vt:lpstr>
      <vt:lpstr> Referendum del 2011 sull’acqua</vt:lpstr>
      <vt:lpstr>Giornata mondiale dell’acqua</vt:lpstr>
      <vt:lpstr>La situazione idrica in Italia…</vt:lpstr>
      <vt:lpstr>… e nel resto del mondo</vt:lpstr>
      <vt:lpstr>IL MIO MONDO NEL MONDO È L’AMORE PER I BENI COMUNI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L’oro blu</dc:title>
  <dc:creator>Francesco Caputo</dc:creator>
  <cp:lastModifiedBy>daniele cannuni</cp:lastModifiedBy>
  <cp:revision>12</cp:revision>
  <dcterms:created xsi:type="dcterms:W3CDTF">2024-04-09T18:57:16Z</dcterms:created>
  <dcterms:modified xsi:type="dcterms:W3CDTF">2024-04-12T13:17:46Z</dcterms:modified>
</cp:coreProperties>
</file>