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2ACA6-2245-4100-90B3-9E13E3A9224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64E03-AB60-45EE-BE3A-FE07F884AB5D}">
      <dgm:prSet custT="1"/>
      <dgm:spPr/>
      <dgm:t>
        <a:bodyPr/>
        <a:lstStyle/>
        <a:p>
          <a:r>
            <a:rPr lang="hr-HR" sz="2400" b="1" dirty="0"/>
            <a:t>zastave</a:t>
          </a:r>
          <a:r>
            <a:rPr lang="hr-HR" sz="2400" dirty="0"/>
            <a:t> – prepoznatljivi simboli država, gradova, organizacija …</a:t>
          </a:r>
          <a:endParaRPr lang="en-US" sz="2400" dirty="0"/>
        </a:p>
      </dgm:t>
    </dgm:pt>
    <dgm:pt modelId="{DC805711-5E7A-4CE2-BF52-756A1BABAC79}" type="parTrans" cxnId="{AEA45179-7E4C-4917-8F62-15CF1BC98B79}">
      <dgm:prSet/>
      <dgm:spPr/>
      <dgm:t>
        <a:bodyPr/>
        <a:lstStyle/>
        <a:p>
          <a:endParaRPr lang="en-US"/>
        </a:p>
      </dgm:t>
    </dgm:pt>
    <dgm:pt modelId="{204FDD21-2E86-4498-BBF5-9E28932B3C66}" type="sibTrans" cxnId="{AEA45179-7E4C-4917-8F62-15CF1BC98B79}">
      <dgm:prSet/>
      <dgm:spPr/>
      <dgm:t>
        <a:bodyPr/>
        <a:lstStyle/>
        <a:p>
          <a:endParaRPr lang="en-US"/>
        </a:p>
      </dgm:t>
    </dgm:pt>
    <dgm:pt modelId="{71E1D394-31D7-4720-AAA6-37078281FC7C}">
      <dgm:prSet custT="1"/>
      <dgm:spPr/>
      <dgm:t>
        <a:bodyPr/>
        <a:lstStyle/>
        <a:p>
          <a:r>
            <a:rPr lang="hr-HR" sz="2400"/>
            <a:t>predstavlja identitet</a:t>
          </a:r>
          <a:endParaRPr lang="en-US" sz="2400"/>
        </a:p>
      </dgm:t>
    </dgm:pt>
    <dgm:pt modelId="{7183C78D-FD9C-4B19-9449-7174871CFD19}" type="parTrans" cxnId="{AEDF3FED-8BB3-4D82-B1AE-4BD884440A46}">
      <dgm:prSet/>
      <dgm:spPr/>
      <dgm:t>
        <a:bodyPr/>
        <a:lstStyle/>
        <a:p>
          <a:endParaRPr lang="en-US"/>
        </a:p>
      </dgm:t>
    </dgm:pt>
    <dgm:pt modelId="{48B8D771-80A1-4465-AED1-C74F0885C69E}" type="sibTrans" cxnId="{AEDF3FED-8BB3-4D82-B1AE-4BD884440A46}">
      <dgm:prSet/>
      <dgm:spPr/>
      <dgm:t>
        <a:bodyPr/>
        <a:lstStyle/>
        <a:p>
          <a:endParaRPr lang="en-US"/>
        </a:p>
      </dgm:t>
    </dgm:pt>
    <dgm:pt modelId="{D724BC31-EA29-4B22-9F89-253CDD0760C4}">
      <dgm:prSet custT="1"/>
      <dgm:spPr/>
      <dgm:t>
        <a:bodyPr/>
        <a:lstStyle/>
        <a:p>
          <a:r>
            <a:rPr lang="hr-HR" sz="1900" dirty="0"/>
            <a:t>prve su se zastave </a:t>
          </a:r>
          <a:r>
            <a:rPr lang="hr-HR" sz="2400" dirty="0"/>
            <a:t>upotrebljavale</a:t>
          </a:r>
          <a:r>
            <a:rPr lang="hr-HR" sz="1900" dirty="0"/>
            <a:t> za označavanje vojnih postrojbi na bojnom polju</a:t>
          </a:r>
          <a:endParaRPr lang="en-US" sz="1900" dirty="0"/>
        </a:p>
      </dgm:t>
    </dgm:pt>
    <dgm:pt modelId="{E0041361-0749-4B47-9F26-35A99BCB95B0}" type="parTrans" cxnId="{8DCB9F11-C0FE-4BC7-9EC0-20FA81282A19}">
      <dgm:prSet/>
      <dgm:spPr/>
      <dgm:t>
        <a:bodyPr/>
        <a:lstStyle/>
        <a:p>
          <a:endParaRPr lang="en-US"/>
        </a:p>
      </dgm:t>
    </dgm:pt>
    <dgm:pt modelId="{FBB0353C-6C29-452B-8827-EF5C13B541FC}" type="sibTrans" cxnId="{8DCB9F11-C0FE-4BC7-9EC0-20FA81282A19}">
      <dgm:prSet/>
      <dgm:spPr/>
      <dgm:t>
        <a:bodyPr/>
        <a:lstStyle/>
        <a:p>
          <a:endParaRPr lang="en-US"/>
        </a:p>
      </dgm:t>
    </dgm:pt>
    <dgm:pt modelId="{D8EC1B56-D7D5-4C4C-B05B-8131F58B654C}">
      <dgm:prSet/>
      <dgm:spPr/>
      <dgm:t>
        <a:bodyPr/>
        <a:lstStyle/>
        <a:p>
          <a:r>
            <a:rPr lang="hr-HR"/>
            <a:t>najčešće su pravokutne ili kvadratne</a:t>
          </a:r>
          <a:endParaRPr lang="en-US"/>
        </a:p>
      </dgm:t>
    </dgm:pt>
    <dgm:pt modelId="{D0C8B200-12EC-466B-931F-EE7FAD1568B4}" type="parTrans" cxnId="{33C33A1F-3384-482F-9642-E32622D55164}">
      <dgm:prSet/>
      <dgm:spPr/>
      <dgm:t>
        <a:bodyPr/>
        <a:lstStyle/>
        <a:p>
          <a:endParaRPr lang="en-US"/>
        </a:p>
      </dgm:t>
    </dgm:pt>
    <dgm:pt modelId="{81BDA610-1B66-4B24-8982-E3C79CEF2AE2}" type="sibTrans" cxnId="{33C33A1F-3384-482F-9642-E32622D55164}">
      <dgm:prSet/>
      <dgm:spPr/>
      <dgm:t>
        <a:bodyPr/>
        <a:lstStyle/>
        <a:p>
          <a:endParaRPr lang="en-US"/>
        </a:p>
      </dgm:t>
    </dgm:pt>
    <dgm:pt modelId="{562207EA-54E8-4383-8514-6526F233B95F}" type="pres">
      <dgm:prSet presAssocID="{0132ACA6-2245-4100-90B3-9E13E3A922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4E7090-B4C4-4E00-932C-C5C4498320C9}" type="pres">
      <dgm:prSet presAssocID="{48E64E03-AB60-45EE-BE3A-FE07F884AB5D}" presName="hierRoot1" presStyleCnt="0"/>
      <dgm:spPr/>
    </dgm:pt>
    <dgm:pt modelId="{18146E16-4CC0-4B1C-92EF-B2061AFA6F90}" type="pres">
      <dgm:prSet presAssocID="{48E64E03-AB60-45EE-BE3A-FE07F884AB5D}" presName="composite" presStyleCnt="0"/>
      <dgm:spPr/>
    </dgm:pt>
    <dgm:pt modelId="{A7A0F60E-0B90-46D0-8F26-78F258122E54}" type="pres">
      <dgm:prSet presAssocID="{48E64E03-AB60-45EE-BE3A-FE07F884AB5D}" presName="background" presStyleLbl="node0" presStyleIdx="0" presStyleCnt="4"/>
      <dgm:spPr/>
    </dgm:pt>
    <dgm:pt modelId="{49407064-FE3B-48A2-97EE-A741C3A9B05A}" type="pres">
      <dgm:prSet presAssocID="{48E64E03-AB60-45EE-BE3A-FE07F884AB5D}" presName="text" presStyleLbl="fgAcc0" presStyleIdx="0" presStyleCnt="4">
        <dgm:presLayoutVars>
          <dgm:chPref val="3"/>
        </dgm:presLayoutVars>
      </dgm:prSet>
      <dgm:spPr/>
    </dgm:pt>
    <dgm:pt modelId="{9707A05A-53EC-4E62-8185-9A66482E0426}" type="pres">
      <dgm:prSet presAssocID="{48E64E03-AB60-45EE-BE3A-FE07F884AB5D}" presName="hierChild2" presStyleCnt="0"/>
      <dgm:spPr/>
    </dgm:pt>
    <dgm:pt modelId="{982F86A3-12E5-4AFA-AA4D-139EDB9F2CFA}" type="pres">
      <dgm:prSet presAssocID="{71E1D394-31D7-4720-AAA6-37078281FC7C}" presName="hierRoot1" presStyleCnt="0"/>
      <dgm:spPr/>
    </dgm:pt>
    <dgm:pt modelId="{ADE1D10D-5730-40C4-A89A-77B374B80B60}" type="pres">
      <dgm:prSet presAssocID="{71E1D394-31D7-4720-AAA6-37078281FC7C}" presName="composite" presStyleCnt="0"/>
      <dgm:spPr/>
    </dgm:pt>
    <dgm:pt modelId="{0CAC2420-1F53-462A-A052-F99A525E15C8}" type="pres">
      <dgm:prSet presAssocID="{71E1D394-31D7-4720-AAA6-37078281FC7C}" presName="background" presStyleLbl="node0" presStyleIdx="1" presStyleCnt="4"/>
      <dgm:spPr/>
    </dgm:pt>
    <dgm:pt modelId="{BF5317C3-59B7-46D9-966F-8D0FF08EB35D}" type="pres">
      <dgm:prSet presAssocID="{71E1D394-31D7-4720-AAA6-37078281FC7C}" presName="text" presStyleLbl="fgAcc0" presStyleIdx="1" presStyleCnt="4">
        <dgm:presLayoutVars>
          <dgm:chPref val="3"/>
        </dgm:presLayoutVars>
      </dgm:prSet>
      <dgm:spPr/>
    </dgm:pt>
    <dgm:pt modelId="{59A44019-E613-4134-8F18-17B79091EA44}" type="pres">
      <dgm:prSet presAssocID="{71E1D394-31D7-4720-AAA6-37078281FC7C}" presName="hierChild2" presStyleCnt="0"/>
      <dgm:spPr/>
    </dgm:pt>
    <dgm:pt modelId="{A027253A-46A5-45DB-AB28-3B6B78ABC02B}" type="pres">
      <dgm:prSet presAssocID="{D724BC31-EA29-4B22-9F89-253CDD0760C4}" presName="hierRoot1" presStyleCnt="0"/>
      <dgm:spPr/>
    </dgm:pt>
    <dgm:pt modelId="{407835E5-5EB4-4B11-AA12-A6B2DA18FF7A}" type="pres">
      <dgm:prSet presAssocID="{D724BC31-EA29-4B22-9F89-253CDD0760C4}" presName="composite" presStyleCnt="0"/>
      <dgm:spPr/>
    </dgm:pt>
    <dgm:pt modelId="{22E51EA0-3B29-40E3-9A03-47A7D3B59F73}" type="pres">
      <dgm:prSet presAssocID="{D724BC31-EA29-4B22-9F89-253CDD0760C4}" presName="background" presStyleLbl="node0" presStyleIdx="2" presStyleCnt="4"/>
      <dgm:spPr/>
    </dgm:pt>
    <dgm:pt modelId="{D34C9CB0-96B0-459D-B784-73354FC42F27}" type="pres">
      <dgm:prSet presAssocID="{D724BC31-EA29-4B22-9F89-253CDD0760C4}" presName="text" presStyleLbl="fgAcc0" presStyleIdx="2" presStyleCnt="4">
        <dgm:presLayoutVars>
          <dgm:chPref val="3"/>
        </dgm:presLayoutVars>
      </dgm:prSet>
      <dgm:spPr/>
    </dgm:pt>
    <dgm:pt modelId="{AFFB5CC9-1F73-4E72-939A-653FC95206C6}" type="pres">
      <dgm:prSet presAssocID="{D724BC31-EA29-4B22-9F89-253CDD0760C4}" presName="hierChild2" presStyleCnt="0"/>
      <dgm:spPr/>
    </dgm:pt>
    <dgm:pt modelId="{7EB0C55F-B86A-4026-96C6-7CE3337B9BDB}" type="pres">
      <dgm:prSet presAssocID="{D8EC1B56-D7D5-4C4C-B05B-8131F58B654C}" presName="hierRoot1" presStyleCnt="0"/>
      <dgm:spPr/>
    </dgm:pt>
    <dgm:pt modelId="{45776D7F-0992-4B5E-BF16-947B22739134}" type="pres">
      <dgm:prSet presAssocID="{D8EC1B56-D7D5-4C4C-B05B-8131F58B654C}" presName="composite" presStyleCnt="0"/>
      <dgm:spPr/>
    </dgm:pt>
    <dgm:pt modelId="{D379ABDC-92E0-4B23-8E86-3C8B6473BAAA}" type="pres">
      <dgm:prSet presAssocID="{D8EC1B56-D7D5-4C4C-B05B-8131F58B654C}" presName="background" presStyleLbl="node0" presStyleIdx="3" presStyleCnt="4"/>
      <dgm:spPr/>
    </dgm:pt>
    <dgm:pt modelId="{6157E041-9273-4A55-98FB-3DBD92B34E37}" type="pres">
      <dgm:prSet presAssocID="{D8EC1B56-D7D5-4C4C-B05B-8131F58B654C}" presName="text" presStyleLbl="fgAcc0" presStyleIdx="3" presStyleCnt="4">
        <dgm:presLayoutVars>
          <dgm:chPref val="3"/>
        </dgm:presLayoutVars>
      </dgm:prSet>
      <dgm:spPr/>
    </dgm:pt>
    <dgm:pt modelId="{B351C6F8-1D43-408B-8F60-0EB32EBA9BCF}" type="pres">
      <dgm:prSet presAssocID="{D8EC1B56-D7D5-4C4C-B05B-8131F58B654C}" presName="hierChild2" presStyleCnt="0"/>
      <dgm:spPr/>
    </dgm:pt>
  </dgm:ptLst>
  <dgm:cxnLst>
    <dgm:cxn modelId="{8DCB9F11-C0FE-4BC7-9EC0-20FA81282A19}" srcId="{0132ACA6-2245-4100-90B3-9E13E3A92244}" destId="{D724BC31-EA29-4B22-9F89-253CDD0760C4}" srcOrd="2" destOrd="0" parTransId="{E0041361-0749-4B47-9F26-35A99BCB95B0}" sibTransId="{FBB0353C-6C29-452B-8827-EF5C13B541FC}"/>
    <dgm:cxn modelId="{33C33A1F-3384-482F-9642-E32622D55164}" srcId="{0132ACA6-2245-4100-90B3-9E13E3A92244}" destId="{D8EC1B56-D7D5-4C4C-B05B-8131F58B654C}" srcOrd="3" destOrd="0" parTransId="{D0C8B200-12EC-466B-931F-EE7FAD1568B4}" sibTransId="{81BDA610-1B66-4B24-8982-E3C79CEF2AE2}"/>
    <dgm:cxn modelId="{1D039138-0703-45F6-8EF1-F276840EA9A0}" type="presOf" srcId="{48E64E03-AB60-45EE-BE3A-FE07F884AB5D}" destId="{49407064-FE3B-48A2-97EE-A741C3A9B05A}" srcOrd="0" destOrd="0" presId="urn:microsoft.com/office/officeart/2005/8/layout/hierarchy1"/>
    <dgm:cxn modelId="{DBF64F3A-A55B-4D7A-B2B9-A1373E258B42}" type="presOf" srcId="{D724BC31-EA29-4B22-9F89-253CDD0760C4}" destId="{D34C9CB0-96B0-459D-B784-73354FC42F27}" srcOrd="0" destOrd="0" presId="urn:microsoft.com/office/officeart/2005/8/layout/hierarchy1"/>
    <dgm:cxn modelId="{F0ED6D3B-A36A-43F6-8D82-5595B42CA8E4}" type="presOf" srcId="{0132ACA6-2245-4100-90B3-9E13E3A92244}" destId="{562207EA-54E8-4383-8514-6526F233B95F}" srcOrd="0" destOrd="0" presId="urn:microsoft.com/office/officeart/2005/8/layout/hierarchy1"/>
    <dgm:cxn modelId="{FAF4246B-AB91-4F23-B282-4A944B0F0B9F}" type="presOf" srcId="{D8EC1B56-D7D5-4C4C-B05B-8131F58B654C}" destId="{6157E041-9273-4A55-98FB-3DBD92B34E37}" srcOrd="0" destOrd="0" presId="urn:microsoft.com/office/officeart/2005/8/layout/hierarchy1"/>
    <dgm:cxn modelId="{AEA45179-7E4C-4917-8F62-15CF1BC98B79}" srcId="{0132ACA6-2245-4100-90B3-9E13E3A92244}" destId="{48E64E03-AB60-45EE-BE3A-FE07F884AB5D}" srcOrd="0" destOrd="0" parTransId="{DC805711-5E7A-4CE2-BF52-756A1BABAC79}" sibTransId="{204FDD21-2E86-4498-BBF5-9E28932B3C66}"/>
    <dgm:cxn modelId="{04D9F185-4B5F-4559-AE3F-629441578D85}" type="presOf" srcId="{71E1D394-31D7-4720-AAA6-37078281FC7C}" destId="{BF5317C3-59B7-46D9-966F-8D0FF08EB35D}" srcOrd="0" destOrd="0" presId="urn:microsoft.com/office/officeart/2005/8/layout/hierarchy1"/>
    <dgm:cxn modelId="{AEDF3FED-8BB3-4D82-B1AE-4BD884440A46}" srcId="{0132ACA6-2245-4100-90B3-9E13E3A92244}" destId="{71E1D394-31D7-4720-AAA6-37078281FC7C}" srcOrd="1" destOrd="0" parTransId="{7183C78D-FD9C-4B19-9449-7174871CFD19}" sibTransId="{48B8D771-80A1-4465-AED1-C74F0885C69E}"/>
    <dgm:cxn modelId="{CA7A49F3-4D99-462C-9545-5ABBE35A0F9C}" type="presParOf" srcId="{562207EA-54E8-4383-8514-6526F233B95F}" destId="{184E7090-B4C4-4E00-932C-C5C4498320C9}" srcOrd="0" destOrd="0" presId="urn:microsoft.com/office/officeart/2005/8/layout/hierarchy1"/>
    <dgm:cxn modelId="{8AE9FF6E-94E1-4B83-A130-C5AEE8A4696D}" type="presParOf" srcId="{184E7090-B4C4-4E00-932C-C5C4498320C9}" destId="{18146E16-4CC0-4B1C-92EF-B2061AFA6F90}" srcOrd="0" destOrd="0" presId="urn:microsoft.com/office/officeart/2005/8/layout/hierarchy1"/>
    <dgm:cxn modelId="{0F609E7F-4CA4-4D22-A354-E6C39FBBD185}" type="presParOf" srcId="{18146E16-4CC0-4B1C-92EF-B2061AFA6F90}" destId="{A7A0F60E-0B90-46D0-8F26-78F258122E54}" srcOrd="0" destOrd="0" presId="urn:microsoft.com/office/officeart/2005/8/layout/hierarchy1"/>
    <dgm:cxn modelId="{F04E1DB8-694B-4343-AB77-7F5B0C7928D7}" type="presParOf" srcId="{18146E16-4CC0-4B1C-92EF-B2061AFA6F90}" destId="{49407064-FE3B-48A2-97EE-A741C3A9B05A}" srcOrd="1" destOrd="0" presId="urn:microsoft.com/office/officeart/2005/8/layout/hierarchy1"/>
    <dgm:cxn modelId="{680A9B6C-66FC-4956-BA56-148DC87166CF}" type="presParOf" srcId="{184E7090-B4C4-4E00-932C-C5C4498320C9}" destId="{9707A05A-53EC-4E62-8185-9A66482E0426}" srcOrd="1" destOrd="0" presId="urn:microsoft.com/office/officeart/2005/8/layout/hierarchy1"/>
    <dgm:cxn modelId="{690A9DF3-FAC5-4966-AFE4-6C4EE1C4DF65}" type="presParOf" srcId="{562207EA-54E8-4383-8514-6526F233B95F}" destId="{982F86A3-12E5-4AFA-AA4D-139EDB9F2CFA}" srcOrd="1" destOrd="0" presId="urn:microsoft.com/office/officeart/2005/8/layout/hierarchy1"/>
    <dgm:cxn modelId="{98ACDC8D-9452-4C33-AB41-3F88EF7E50E4}" type="presParOf" srcId="{982F86A3-12E5-4AFA-AA4D-139EDB9F2CFA}" destId="{ADE1D10D-5730-40C4-A89A-77B374B80B60}" srcOrd="0" destOrd="0" presId="urn:microsoft.com/office/officeart/2005/8/layout/hierarchy1"/>
    <dgm:cxn modelId="{C436B487-D64F-474F-8D59-5E3EBB01EE22}" type="presParOf" srcId="{ADE1D10D-5730-40C4-A89A-77B374B80B60}" destId="{0CAC2420-1F53-462A-A052-F99A525E15C8}" srcOrd="0" destOrd="0" presId="urn:microsoft.com/office/officeart/2005/8/layout/hierarchy1"/>
    <dgm:cxn modelId="{F765F457-B91C-4770-89DB-7083FFE21C88}" type="presParOf" srcId="{ADE1D10D-5730-40C4-A89A-77B374B80B60}" destId="{BF5317C3-59B7-46D9-966F-8D0FF08EB35D}" srcOrd="1" destOrd="0" presId="urn:microsoft.com/office/officeart/2005/8/layout/hierarchy1"/>
    <dgm:cxn modelId="{69BB46E0-4603-4B48-80D1-A6241CA106D1}" type="presParOf" srcId="{982F86A3-12E5-4AFA-AA4D-139EDB9F2CFA}" destId="{59A44019-E613-4134-8F18-17B79091EA44}" srcOrd="1" destOrd="0" presId="urn:microsoft.com/office/officeart/2005/8/layout/hierarchy1"/>
    <dgm:cxn modelId="{51FB7029-9825-4CF7-BFEE-FB2C9809E396}" type="presParOf" srcId="{562207EA-54E8-4383-8514-6526F233B95F}" destId="{A027253A-46A5-45DB-AB28-3B6B78ABC02B}" srcOrd="2" destOrd="0" presId="urn:microsoft.com/office/officeart/2005/8/layout/hierarchy1"/>
    <dgm:cxn modelId="{2EEFB5F9-51E6-4066-AF16-51FA75E78845}" type="presParOf" srcId="{A027253A-46A5-45DB-AB28-3B6B78ABC02B}" destId="{407835E5-5EB4-4B11-AA12-A6B2DA18FF7A}" srcOrd="0" destOrd="0" presId="urn:microsoft.com/office/officeart/2005/8/layout/hierarchy1"/>
    <dgm:cxn modelId="{4A8C9D07-9FFA-43EC-87BF-850ABFDD3CC0}" type="presParOf" srcId="{407835E5-5EB4-4B11-AA12-A6B2DA18FF7A}" destId="{22E51EA0-3B29-40E3-9A03-47A7D3B59F73}" srcOrd="0" destOrd="0" presId="urn:microsoft.com/office/officeart/2005/8/layout/hierarchy1"/>
    <dgm:cxn modelId="{2356833B-6B39-4CC5-8B5C-E2D1DDF11E7C}" type="presParOf" srcId="{407835E5-5EB4-4B11-AA12-A6B2DA18FF7A}" destId="{D34C9CB0-96B0-459D-B784-73354FC42F27}" srcOrd="1" destOrd="0" presId="urn:microsoft.com/office/officeart/2005/8/layout/hierarchy1"/>
    <dgm:cxn modelId="{D8599B80-0DA3-497E-BE71-AFB5E05FBA19}" type="presParOf" srcId="{A027253A-46A5-45DB-AB28-3B6B78ABC02B}" destId="{AFFB5CC9-1F73-4E72-939A-653FC95206C6}" srcOrd="1" destOrd="0" presId="urn:microsoft.com/office/officeart/2005/8/layout/hierarchy1"/>
    <dgm:cxn modelId="{61E5CBC5-62E5-49AF-9F51-C93E193EDCFF}" type="presParOf" srcId="{562207EA-54E8-4383-8514-6526F233B95F}" destId="{7EB0C55F-B86A-4026-96C6-7CE3337B9BDB}" srcOrd="3" destOrd="0" presId="urn:microsoft.com/office/officeart/2005/8/layout/hierarchy1"/>
    <dgm:cxn modelId="{CEBB067C-7367-4C57-AA2C-BD1FFB5C195E}" type="presParOf" srcId="{7EB0C55F-B86A-4026-96C6-7CE3337B9BDB}" destId="{45776D7F-0992-4B5E-BF16-947B22739134}" srcOrd="0" destOrd="0" presId="urn:microsoft.com/office/officeart/2005/8/layout/hierarchy1"/>
    <dgm:cxn modelId="{059811A7-9F4F-4D26-A91F-DA391C9D3579}" type="presParOf" srcId="{45776D7F-0992-4B5E-BF16-947B22739134}" destId="{D379ABDC-92E0-4B23-8E86-3C8B6473BAAA}" srcOrd="0" destOrd="0" presId="urn:microsoft.com/office/officeart/2005/8/layout/hierarchy1"/>
    <dgm:cxn modelId="{369E1421-F9BA-43E8-8535-E9DC45BE5A50}" type="presParOf" srcId="{45776D7F-0992-4B5E-BF16-947B22739134}" destId="{6157E041-9273-4A55-98FB-3DBD92B34E37}" srcOrd="1" destOrd="0" presId="urn:microsoft.com/office/officeart/2005/8/layout/hierarchy1"/>
    <dgm:cxn modelId="{F70FD6E7-6757-4E4F-8352-0A1F00F7E37B}" type="presParOf" srcId="{7EB0C55F-B86A-4026-96C6-7CE3337B9BDB}" destId="{B351C6F8-1D43-408B-8F60-0EB32EBA9B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195C0-F5AD-4A29-B35A-ED6610E2832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84827F-F3AA-4C37-9F62-F60900F1FC68}">
      <dgm:prSet/>
      <dgm:spPr/>
      <dgm:t>
        <a:bodyPr/>
        <a:lstStyle/>
        <a:p>
          <a:r>
            <a:rPr lang="hr-HR"/>
            <a:t>najčešće boje su crvena, bijela i plava</a:t>
          </a:r>
          <a:endParaRPr lang="en-US"/>
        </a:p>
      </dgm:t>
    </dgm:pt>
    <dgm:pt modelId="{57447D29-E513-4CCE-9A39-ED31D4C049BE}" type="parTrans" cxnId="{A902DDF0-0BBB-4437-A55D-D382E4638337}">
      <dgm:prSet/>
      <dgm:spPr/>
      <dgm:t>
        <a:bodyPr/>
        <a:lstStyle/>
        <a:p>
          <a:endParaRPr lang="en-US"/>
        </a:p>
      </dgm:t>
    </dgm:pt>
    <dgm:pt modelId="{DFD612FE-E1E1-4ED7-8BE7-B49D29FE5E77}" type="sibTrans" cxnId="{A902DDF0-0BBB-4437-A55D-D382E4638337}">
      <dgm:prSet/>
      <dgm:spPr/>
      <dgm:t>
        <a:bodyPr/>
        <a:lstStyle/>
        <a:p>
          <a:endParaRPr lang="en-US"/>
        </a:p>
      </dgm:t>
    </dgm:pt>
    <dgm:pt modelId="{BB486519-87A4-42DC-A31F-0D1648A64A13}">
      <dgm:prSet/>
      <dgm:spPr/>
      <dgm:t>
        <a:bodyPr/>
        <a:lstStyle/>
        <a:p>
          <a:r>
            <a:rPr lang="hr-HR"/>
            <a:t>često sadrže i grbove ili vjerske simbole</a:t>
          </a:r>
          <a:endParaRPr lang="en-US"/>
        </a:p>
      </dgm:t>
    </dgm:pt>
    <dgm:pt modelId="{A2010963-6BE7-4F6F-84AA-8FA0ED45236C}" type="parTrans" cxnId="{18F244D0-FFEE-4344-81C7-789FFD8B0854}">
      <dgm:prSet/>
      <dgm:spPr/>
      <dgm:t>
        <a:bodyPr/>
        <a:lstStyle/>
        <a:p>
          <a:endParaRPr lang="en-US"/>
        </a:p>
      </dgm:t>
    </dgm:pt>
    <dgm:pt modelId="{409B32BA-4123-4EAE-A02E-B12C3539332D}" type="sibTrans" cxnId="{18F244D0-FFEE-4344-81C7-789FFD8B0854}">
      <dgm:prSet/>
      <dgm:spPr/>
      <dgm:t>
        <a:bodyPr/>
        <a:lstStyle/>
        <a:p>
          <a:endParaRPr lang="en-US"/>
        </a:p>
      </dgm:t>
    </dgm:pt>
    <dgm:pt modelId="{C64EE683-6AD6-45B3-AA33-CB9BBEF0E55D}">
      <dgm:prSet/>
      <dgm:spPr/>
      <dgm:t>
        <a:bodyPr/>
        <a:lstStyle/>
        <a:p>
          <a:r>
            <a:rPr lang="hr-HR" dirty="0"/>
            <a:t>VEKSIKOLOGIJA – znanost koja proučava zastave</a:t>
          </a:r>
        </a:p>
      </dgm:t>
    </dgm:pt>
    <dgm:pt modelId="{222D9162-3986-4970-B05C-36E4597DD699}" type="parTrans" cxnId="{D3B5BB6A-F0B2-40F7-A080-87D2DBC57C4B}">
      <dgm:prSet/>
      <dgm:spPr/>
      <dgm:t>
        <a:bodyPr/>
        <a:lstStyle/>
        <a:p>
          <a:endParaRPr lang="hr-HR"/>
        </a:p>
      </dgm:t>
    </dgm:pt>
    <dgm:pt modelId="{D3045BB7-A960-48E8-BCA8-0A3383A21CE3}" type="sibTrans" cxnId="{D3B5BB6A-F0B2-40F7-A080-87D2DBC57C4B}">
      <dgm:prSet/>
      <dgm:spPr/>
      <dgm:t>
        <a:bodyPr/>
        <a:lstStyle/>
        <a:p>
          <a:endParaRPr lang="hr-HR"/>
        </a:p>
      </dgm:t>
    </dgm:pt>
    <dgm:pt modelId="{8D2537C7-EE3D-4A07-BEC5-13D259B9F74E}" type="pres">
      <dgm:prSet presAssocID="{E42195C0-F5AD-4A29-B35A-ED6610E28328}" presName="outerComposite" presStyleCnt="0">
        <dgm:presLayoutVars>
          <dgm:chMax val="5"/>
          <dgm:dir/>
          <dgm:resizeHandles val="exact"/>
        </dgm:presLayoutVars>
      </dgm:prSet>
      <dgm:spPr/>
    </dgm:pt>
    <dgm:pt modelId="{3BA26C16-10C2-4AE8-A329-A70755767F54}" type="pres">
      <dgm:prSet presAssocID="{E42195C0-F5AD-4A29-B35A-ED6610E28328}" presName="dummyMaxCanvas" presStyleCnt="0">
        <dgm:presLayoutVars/>
      </dgm:prSet>
      <dgm:spPr/>
    </dgm:pt>
    <dgm:pt modelId="{5161B6E5-36D7-4234-B796-81EF5FE0B93F}" type="pres">
      <dgm:prSet presAssocID="{E42195C0-F5AD-4A29-B35A-ED6610E28328}" presName="ThreeNodes_1" presStyleLbl="node1" presStyleIdx="0" presStyleCnt="3">
        <dgm:presLayoutVars>
          <dgm:bulletEnabled val="1"/>
        </dgm:presLayoutVars>
      </dgm:prSet>
      <dgm:spPr/>
    </dgm:pt>
    <dgm:pt modelId="{5C811D78-3D1D-41D6-818C-BE950D65F255}" type="pres">
      <dgm:prSet presAssocID="{E42195C0-F5AD-4A29-B35A-ED6610E28328}" presName="ThreeNodes_2" presStyleLbl="node1" presStyleIdx="1" presStyleCnt="3">
        <dgm:presLayoutVars>
          <dgm:bulletEnabled val="1"/>
        </dgm:presLayoutVars>
      </dgm:prSet>
      <dgm:spPr/>
    </dgm:pt>
    <dgm:pt modelId="{386B2CF2-8BBF-4BAC-99BD-066C9BB0A5D2}" type="pres">
      <dgm:prSet presAssocID="{E42195C0-F5AD-4A29-B35A-ED6610E28328}" presName="ThreeNodes_3" presStyleLbl="node1" presStyleIdx="2" presStyleCnt="3">
        <dgm:presLayoutVars>
          <dgm:bulletEnabled val="1"/>
        </dgm:presLayoutVars>
      </dgm:prSet>
      <dgm:spPr/>
    </dgm:pt>
    <dgm:pt modelId="{08032920-76BF-445C-8D08-D9ED847AC5ED}" type="pres">
      <dgm:prSet presAssocID="{E42195C0-F5AD-4A29-B35A-ED6610E28328}" presName="ThreeConn_1-2" presStyleLbl="fgAccFollowNode1" presStyleIdx="0" presStyleCnt="2">
        <dgm:presLayoutVars>
          <dgm:bulletEnabled val="1"/>
        </dgm:presLayoutVars>
      </dgm:prSet>
      <dgm:spPr/>
    </dgm:pt>
    <dgm:pt modelId="{BF7A59E9-C3EB-441F-BB49-F42F157EA467}" type="pres">
      <dgm:prSet presAssocID="{E42195C0-F5AD-4A29-B35A-ED6610E28328}" presName="ThreeConn_2-3" presStyleLbl="fgAccFollowNode1" presStyleIdx="1" presStyleCnt="2">
        <dgm:presLayoutVars>
          <dgm:bulletEnabled val="1"/>
        </dgm:presLayoutVars>
      </dgm:prSet>
      <dgm:spPr/>
    </dgm:pt>
    <dgm:pt modelId="{0585465C-ED5C-4000-8503-A3C59AABE59B}" type="pres">
      <dgm:prSet presAssocID="{E42195C0-F5AD-4A29-B35A-ED6610E28328}" presName="ThreeNodes_1_text" presStyleLbl="node1" presStyleIdx="2" presStyleCnt="3">
        <dgm:presLayoutVars>
          <dgm:bulletEnabled val="1"/>
        </dgm:presLayoutVars>
      </dgm:prSet>
      <dgm:spPr/>
    </dgm:pt>
    <dgm:pt modelId="{9C56CB5C-1282-44FC-B22C-3C06D5EDCCA7}" type="pres">
      <dgm:prSet presAssocID="{E42195C0-F5AD-4A29-B35A-ED6610E28328}" presName="ThreeNodes_2_text" presStyleLbl="node1" presStyleIdx="2" presStyleCnt="3">
        <dgm:presLayoutVars>
          <dgm:bulletEnabled val="1"/>
        </dgm:presLayoutVars>
      </dgm:prSet>
      <dgm:spPr/>
    </dgm:pt>
    <dgm:pt modelId="{03671285-797B-4691-B80E-241A331482DB}" type="pres">
      <dgm:prSet presAssocID="{E42195C0-F5AD-4A29-B35A-ED6610E2832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D14F116-FAE2-4FDF-92D9-F5A1B56CA7F8}" type="presOf" srcId="{EE84827F-F3AA-4C37-9F62-F60900F1FC68}" destId="{0585465C-ED5C-4000-8503-A3C59AABE59B}" srcOrd="1" destOrd="0" presId="urn:microsoft.com/office/officeart/2005/8/layout/vProcess5"/>
    <dgm:cxn modelId="{5BC63123-1244-4C4E-A2F4-87B068358341}" type="presOf" srcId="{C64EE683-6AD6-45B3-AA33-CB9BBEF0E55D}" destId="{03671285-797B-4691-B80E-241A331482DB}" srcOrd="1" destOrd="0" presId="urn:microsoft.com/office/officeart/2005/8/layout/vProcess5"/>
    <dgm:cxn modelId="{F40B803E-6EBE-491A-A3C4-DC7C5CE9B970}" type="presOf" srcId="{C64EE683-6AD6-45B3-AA33-CB9BBEF0E55D}" destId="{386B2CF2-8BBF-4BAC-99BD-066C9BB0A5D2}" srcOrd="0" destOrd="0" presId="urn:microsoft.com/office/officeart/2005/8/layout/vProcess5"/>
    <dgm:cxn modelId="{D3B5BB6A-F0B2-40F7-A080-87D2DBC57C4B}" srcId="{E42195C0-F5AD-4A29-B35A-ED6610E28328}" destId="{C64EE683-6AD6-45B3-AA33-CB9BBEF0E55D}" srcOrd="2" destOrd="0" parTransId="{222D9162-3986-4970-B05C-36E4597DD699}" sibTransId="{D3045BB7-A960-48E8-BCA8-0A3383A21CE3}"/>
    <dgm:cxn modelId="{C9023F81-153C-4A28-915D-33935FC6621C}" type="presOf" srcId="{EE84827F-F3AA-4C37-9F62-F60900F1FC68}" destId="{5161B6E5-36D7-4234-B796-81EF5FE0B93F}" srcOrd="0" destOrd="0" presId="urn:microsoft.com/office/officeart/2005/8/layout/vProcess5"/>
    <dgm:cxn modelId="{B71DD487-47BA-41A1-B92E-CFA28D03C3D0}" type="presOf" srcId="{BB486519-87A4-42DC-A31F-0D1648A64A13}" destId="{9C56CB5C-1282-44FC-B22C-3C06D5EDCCA7}" srcOrd="1" destOrd="0" presId="urn:microsoft.com/office/officeart/2005/8/layout/vProcess5"/>
    <dgm:cxn modelId="{4D21B4A7-BDD9-4DD6-BC29-30B023C59553}" type="presOf" srcId="{BB486519-87A4-42DC-A31F-0D1648A64A13}" destId="{5C811D78-3D1D-41D6-818C-BE950D65F255}" srcOrd="0" destOrd="0" presId="urn:microsoft.com/office/officeart/2005/8/layout/vProcess5"/>
    <dgm:cxn modelId="{78BA75BB-0D0A-4627-B89D-66306CCC4DEF}" type="presOf" srcId="{E42195C0-F5AD-4A29-B35A-ED6610E28328}" destId="{8D2537C7-EE3D-4A07-BEC5-13D259B9F74E}" srcOrd="0" destOrd="0" presId="urn:microsoft.com/office/officeart/2005/8/layout/vProcess5"/>
    <dgm:cxn modelId="{E51799BF-BA1A-49D0-90BF-734D83531BC1}" type="presOf" srcId="{DFD612FE-E1E1-4ED7-8BE7-B49D29FE5E77}" destId="{08032920-76BF-445C-8D08-D9ED847AC5ED}" srcOrd="0" destOrd="0" presId="urn:microsoft.com/office/officeart/2005/8/layout/vProcess5"/>
    <dgm:cxn modelId="{18F244D0-FFEE-4344-81C7-789FFD8B0854}" srcId="{E42195C0-F5AD-4A29-B35A-ED6610E28328}" destId="{BB486519-87A4-42DC-A31F-0D1648A64A13}" srcOrd="1" destOrd="0" parTransId="{A2010963-6BE7-4F6F-84AA-8FA0ED45236C}" sibTransId="{409B32BA-4123-4EAE-A02E-B12C3539332D}"/>
    <dgm:cxn modelId="{666BD8EF-30E9-463B-AE7F-DA407D2796A2}" type="presOf" srcId="{409B32BA-4123-4EAE-A02E-B12C3539332D}" destId="{BF7A59E9-C3EB-441F-BB49-F42F157EA467}" srcOrd="0" destOrd="0" presId="urn:microsoft.com/office/officeart/2005/8/layout/vProcess5"/>
    <dgm:cxn modelId="{A902DDF0-0BBB-4437-A55D-D382E4638337}" srcId="{E42195C0-F5AD-4A29-B35A-ED6610E28328}" destId="{EE84827F-F3AA-4C37-9F62-F60900F1FC68}" srcOrd="0" destOrd="0" parTransId="{57447D29-E513-4CCE-9A39-ED31D4C049BE}" sibTransId="{DFD612FE-E1E1-4ED7-8BE7-B49D29FE5E77}"/>
    <dgm:cxn modelId="{E275E5F9-C4EA-4C65-870D-1DD44A178691}" type="presParOf" srcId="{8D2537C7-EE3D-4A07-BEC5-13D259B9F74E}" destId="{3BA26C16-10C2-4AE8-A329-A70755767F54}" srcOrd="0" destOrd="0" presId="urn:microsoft.com/office/officeart/2005/8/layout/vProcess5"/>
    <dgm:cxn modelId="{28F4CDB5-4975-44FE-9E1B-83C61F5905A0}" type="presParOf" srcId="{8D2537C7-EE3D-4A07-BEC5-13D259B9F74E}" destId="{5161B6E5-36D7-4234-B796-81EF5FE0B93F}" srcOrd="1" destOrd="0" presId="urn:microsoft.com/office/officeart/2005/8/layout/vProcess5"/>
    <dgm:cxn modelId="{69E06B9B-68DD-4B80-9C22-EDB885BEDADE}" type="presParOf" srcId="{8D2537C7-EE3D-4A07-BEC5-13D259B9F74E}" destId="{5C811D78-3D1D-41D6-818C-BE950D65F255}" srcOrd="2" destOrd="0" presId="urn:microsoft.com/office/officeart/2005/8/layout/vProcess5"/>
    <dgm:cxn modelId="{F1D00A55-E9CD-4494-B5CE-80C1B14B84A3}" type="presParOf" srcId="{8D2537C7-EE3D-4A07-BEC5-13D259B9F74E}" destId="{386B2CF2-8BBF-4BAC-99BD-066C9BB0A5D2}" srcOrd="3" destOrd="0" presId="urn:microsoft.com/office/officeart/2005/8/layout/vProcess5"/>
    <dgm:cxn modelId="{ABA7B255-FE69-4577-8088-E0F063736346}" type="presParOf" srcId="{8D2537C7-EE3D-4A07-BEC5-13D259B9F74E}" destId="{08032920-76BF-445C-8D08-D9ED847AC5ED}" srcOrd="4" destOrd="0" presId="urn:microsoft.com/office/officeart/2005/8/layout/vProcess5"/>
    <dgm:cxn modelId="{826C09DD-B831-4B5D-8BDF-8EB556299811}" type="presParOf" srcId="{8D2537C7-EE3D-4A07-BEC5-13D259B9F74E}" destId="{BF7A59E9-C3EB-441F-BB49-F42F157EA467}" srcOrd="5" destOrd="0" presId="urn:microsoft.com/office/officeart/2005/8/layout/vProcess5"/>
    <dgm:cxn modelId="{10E467EA-727B-4F60-8BCC-1EFB6440059C}" type="presParOf" srcId="{8D2537C7-EE3D-4A07-BEC5-13D259B9F74E}" destId="{0585465C-ED5C-4000-8503-A3C59AABE59B}" srcOrd="6" destOrd="0" presId="urn:microsoft.com/office/officeart/2005/8/layout/vProcess5"/>
    <dgm:cxn modelId="{F0EF1B56-DDF3-4711-A88B-1BC85420191F}" type="presParOf" srcId="{8D2537C7-EE3D-4A07-BEC5-13D259B9F74E}" destId="{9C56CB5C-1282-44FC-B22C-3C06D5EDCCA7}" srcOrd="7" destOrd="0" presId="urn:microsoft.com/office/officeart/2005/8/layout/vProcess5"/>
    <dgm:cxn modelId="{321172C9-A8D7-4333-B5D4-109448C41293}" type="presParOf" srcId="{8D2537C7-EE3D-4A07-BEC5-13D259B9F74E}" destId="{03671285-797B-4691-B80E-241A331482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00750-0BF4-4624-83A5-6454C8DBA63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A92B2C-CAFF-4776-B957-90A9037A3258}">
      <dgm:prSet/>
      <dgm:spPr/>
      <dgm:t>
        <a:bodyPr/>
        <a:lstStyle/>
        <a:p>
          <a:r>
            <a:rPr lang="hr-HR" b="1"/>
            <a:t>SLAVENSKE ZASTAVE</a:t>
          </a:r>
          <a:endParaRPr lang="en-US"/>
        </a:p>
      </dgm:t>
    </dgm:pt>
    <dgm:pt modelId="{96F1B1B5-A628-4BCB-B7DB-43F7D0E11357}" type="parTrans" cxnId="{CAD0AB1A-9DC5-4FDC-8836-5F8364ED8DAB}">
      <dgm:prSet/>
      <dgm:spPr/>
      <dgm:t>
        <a:bodyPr/>
        <a:lstStyle/>
        <a:p>
          <a:endParaRPr lang="en-US"/>
        </a:p>
      </dgm:t>
    </dgm:pt>
    <dgm:pt modelId="{1B1922E4-28BB-42F5-A9A2-BD5B243C2704}" type="sibTrans" cxnId="{CAD0AB1A-9DC5-4FDC-8836-5F8364ED8DAB}">
      <dgm:prSet/>
      <dgm:spPr/>
      <dgm:t>
        <a:bodyPr/>
        <a:lstStyle/>
        <a:p>
          <a:endParaRPr lang="en-US"/>
        </a:p>
      </dgm:t>
    </dgm:pt>
    <dgm:pt modelId="{8161E63A-02D5-46E9-8097-094F77F6ADE2}">
      <dgm:prSet/>
      <dgm:spPr/>
      <dgm:t>
        <a:bodyPr/>
        <a:lstStyle/>
        <a:p>
          <a:r>
            <a:rPr lang="hr-HR"/>
            <a:t>trobojnice: plave, bijele i crvene boje</a:t>
          </a:r>
          <a:endParaRPr lang="en-US"/>
        </a:p>
      </dgm:t>
    </dgm:pt>
    <dgm:pt modelId="{D5A2BA3E-B753-46F0-9784-06E9D339E1E2}" type="parTrans" cxnId="{C05395EC-34B7-468D-BE8B-15BAB7B7BB78}">
      <dgm:prSet/>
      <dgm:spPr/>
      <dgm:t>
        <a:bodyPr/>
        <a:lstStyle/>
        <a:p>
          <a:endParaRPr lang="en-US"/>
        </a:p>
      </dgm:t>
    </dgm:pt>
    <dgm:pt modelId="{33464076-6077-4735-8FD9-03C1F318B4CD}" type="sibTrans" cxnId="{C05395EC-34B7-468D-BE8B-15BAB7B7BB78}">
      <dgm:prSet/>
      <dgm:spPr/>
      <dgm:t>
        <a:bodyPr/>
        <a:lstStyle/>
        <a:p>
          <a:endParaRPr lang="en-US"/>
        </a:p>
      </dgm:t>
    </dgm:pt>
    <dgm:pt modelId="{0C072AD9-FD98-4D3A-B5F6-337D6DD76C45}">
      <dgm:prSet/>
      <dgm:spPr/>
      <dgm:t>
        <a:bodyPr/>
        <a:lstStyle/>
        <a:p>
          <a:r>
            <a:rPr lang="hr-HR"/>
            <a:t>panslavenski kongres 1848. u Pragu</a:t>
          </a:r>
          <a:endParaRPr lang="en-US"/>
        </a:p>
      </dgm:t>
    </dgm:pt>
    <dgm:pt modelId="{EF11AB3F-C0AD-44E4-B7EF-375F447830FF}" type="parTrans" cxnId="{8AFE2867-7DD4-4250-AF24-0D80FB637E12}">
      <dgm:prSet/>
      <dgm:spPr/>
      <dgm:t>
        <a:bodyPr/>
        <a:lstStyle/>
        <a:p>
          <a:endParaRPr lang="en-US"/>
        </a:p>
      </dgm:t>
    </dgm:pt>
    <dgm:pt modelId="{AFD11F52-FA14-4CFD-BD81-229D9149DEFD}" type="sibTrans" cxnId="{8AFE2867-7DD4-4250-AF24-0D80FB637E12}">
      <dgm:prSet/>
      <dgm:spPr/>
      <dgm:t>
        <a:bodyPr/>
        <a:lstStyle/>
        <a:p>
          <a:endParaRPr lang="en-US"/>
        </a:p>
      </dgm:t>
    </dgm:pt>
    <dgm:pt modelId="{75081C57-1139-4D47-924D-E772C7D7327D}" type="pres">
      <dgm:prSet presAssocID="{E7900750-0BF4-4624-83A5-6454C8DBA6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308522-7B56-41D2-AC7E-BB1A299B217A}" type="pres">
      <dgm:prSet presAssocID="{13A92B2C-CAFF-4776-B957-90A9037A3258}" presName="hierRoot1" presStyleCnt="0"/>
      <dgm:spPr/>
    </dgm:pt>
    <dgm:pt modelId="{23D8AC03-D111-42B9-831E-131B31EA2A03}" type="pres">
      <dgm:prSet presAssocID="{13A92B2C-CAFF-4776-B957-90A9037A3258}" presName="composite" presStyleCnt="0"/>
      <dgm:spPr/>
    </dgm:pt>
    <dgm:pt modelId="{17711042-9F29-4ABA-AB9E-7423E2A83123}" type="pres">
      <dgm:prSet presAssocID="{13A92B2C-CAFF-4776-B957-90A9037A3258}" presName="background" presStyleLbl="node0" presStyleIdx="0" presStyleCnt="3"/>
      <dgm:spPr/>
    </dgm:pt>
    <dgm:pt modelId="{F594E976-8002-40A8-8790-99E6612FDF9C}" type="pres">
      <dgm:prSet presAssocID="{13A92B2C-CAFF-4776-B957-90A9037A3258}" presName="text" presStyleLbl="fgAcc0" presStyleIdx="0" presStyleCnt="3">
        <dgm:presLayoutVars>
          <dgm:chPref val="3"/>
        </dgm:presLayoutVars>
      </dgm:prSet>
      <dgm:spPr/>
    </dgm:pt>
    <dgm:pt modelId="{59EA7557-47BC-426C-99A2-1E06C7ECDE1C}" type="pres">
      <dgm:prSet presAssocID="{13A92B2C-CAFF-4776-B957-90A9037A3258}" presName="hierChild2" presStyleCnt="0"/>
      <dgm:spPr/>
    </dgm:pt>
    <dgm:pt modelId="{70D86FF7-A644-4587-AF03-23DD92E74A1D}" type="pres">
      <dgm:prSet presAssocID="{8161E63A-02D5-46E9-8097-094F77F6ADE2}" presName="hierRoot1" presStyleCnt="0"/>
      <dgm:spPr/>
    </dgm:pt>
    <dgm:pt modelId="{24838710-EF0C-406C-AE52-EE86044EC073}" type="pres">
      <dgm:prSet presAssocID="{8161E63A-02D5-46E9-8097-094F77F6ADE2}" presName="composite" presStyleCnt="0"/>
      <dgm:spPr/>
    </dgm:pt>
    <dgm:pt modelId="{BE5FE743-A068-43D6-A3EA-8B8ED84733DC}" type="pres">
      <dgm:prSet presAssocID="{8161E63A-02D5-46E9-8097-094F77F6ADE2}" presName="background" presStyleLbl="node0" presStyleIdx="1" presStyleCnt="3"/>
      <dgm:spPr/>
    </dgm:pt>
    <dgm:pt modelId="{F00E1511-3EE7-428F-B874-4D46333CDB15}" type="pres">
      <dgm:prSet presAssocID="{8161E63A-02D5-46E9-8097-094F77F6ADE2}" presName="text" presStyleLbl="fgAcc0" presStyleIdx="1" presStyleCnt="3">
        <dgm:presLayoutVars>
          <dgm:chPref val="3"/>
        </dgm:presLayoutVars>
      </dgm:prSet>
      <dgm:spPr/>
    </dgm:pt>
    <dgm:pt modelId="{8D303249-1FFC-4B56-8563-A40EE8085867}" type="pres">
      <dgm:prSet presAssocID="{8161E63A-02D5-46E9-8097-094F77F6ADE2}" presName="hierChild2" presStyleCnt="0"/>
      <dgm:spPr/>
    </dgm:pt>
    <dgm:pt modelId="{EF6429F6-65DF-4A15-BBA1-201FD4BA91DF}" type="pres">
      <dgm:prSet presAssocID="{0C072AD9-FD98-4D3A-B5F6-337D6DD76C45}" presName="hierRoot1" presStyleCnt="0"/>
      <dgm:spPr/>
    </dgm:pt>
    <dgm:pt modelId="{91CCBFC3-79CD-4925-ACD4-516ACC6D2399}" type="pres">
      <dgm:prSet presAssocID="{0C072AD9-FD98-4D3A-B5F6-337D6DD76C45}" presName="composite" presStyleCnt="0"/>
      <dgm:spPr/>
    </dgm:pt>
    <dgm:pt modelId="{C58E5763-6F93-40E7-BC8F-A609C9BF5409}" type="pres">
      <dgm:prSet presAssocID="{0C072AD9-FD98-4D3A-B5F6-337D6DD76C45}" presName="background" presStyleLbl="node0" presStyleIdx="2" presStyleCnt="3"/>
      <dgm:spPr/>
    </dgm:pt>
    <dgm:pt modelId="{335DEB34-49FF-4B48-80AB-A47862520177}" type="pres">
      <dgm:prSet presAssocID="{0C072AD9-FD98-4D3A-B5F6-337D6DD76C45}" presName="text" presStyleLbl="fgAcc0" presStyleIdx="2" presStyleCnt="3">
        <dgm:presLayoutVars>
          <dgm:chPref val="3"/>
        </dgm:presLayoutVars>
      </dgm:prSet>
      <dgm:spPr/>
    </dgm:pt>
    <dgm:pt modelId="{E312BC0A-39EC-4305-948D-12228DA0B15D}" type="pres">
      <dgm:prSet presAssocID="{0C072AD9-FD98-4D3A-B5F6-337D6DD76C45}" presName="hierChild2" presStyleCnt="0"/>
      <dgm:spPr/>
    </dgm:pt>
  </dgm:ptLst>
  <dgm:cxnLst>
    <dgm:cxn modelId="{ED8AE410-97A6-4724-98D0-BA330A39E655}" type="presOf" srcId="{13A92B2C-CAFF-4776-B957-90A9037A3258}" destId="{F594E976-8002-40A8-8790-99E6612FDF9C}" srcOrd="0" destOrd="0" presId="urn:microsoft.com/office/officeart/2005/8/layout/hierarchy1"/>
    <dgm:cxn modelId="{857B0312-CF76-4562-B006-AB9600FA54A2}" type="presOf" srcId="{0C072AD9-FD98-4D3A-B5F6-337D6DD76C45}" destId="{335DEB34-49FF-4B48-80AB-A47862520177}" srcOrd="0" destOrd="0" presId="urn:microsoft.com/office/officeart/2005/8/layout/hierarchy1"/>
    <dgm:cxn modelId="{CAD0AB1A-9DC5-4FDC-8836-5F8364ED8DAB}" srcId="{E7900750-0BF4-4624-83A5-6454C8DBA639}" destId="{13A92B2C-CAFF-4776-B957-90A9037A3258}" srcOrd="0" destOrd="0" parTransId="{96F1B1B5-A628-4BCB-B7DB-43F7D0E11357}" sibTransId="{1B1922E4-28BB-42F5-A9A2-BD5B243C2704}"/>
    <dgm:cxn modelId="{8AFE2867-7DD4-4250-AF24-0D80FB637E12}" srcId="{E7900750-0BF4-4624-83A5-6454C8DBA639}" destId="{0C072AD9-FD98-4D3A-B5F6-337D6DD76C45}" srcOrd="2" destOrd="0" parTransId="{EF11AB3F-C0AD-44E4-B7EF-375F447830FF}" sibTransId="{AFD11F52-FA14-4CFD-BD81-229D9149DEFD}"/>
    <dgm:cxn modelId="{8929F567-EC15-41F5-9386-4E5DCA507266}" type="presOf" srcId="{E7900750-0BF4-4624-83A5-6454C8DBA639}" destId="{75081C57-1139-4D47-924D-E772C7D7327D}" srcOrd="0" destOrd="0" presId="urn:microsoft.com/office/officeart/2005/8/layout/hierarchy1"/>
    <dgm:cxn modelId="{8833988B-2712-4180-B97B-2E8BECACCCAD}" type="presOf" srcId="{8161E63A-02D5-46E9-8097-094F77F6ADE2}" destId="{F00E1511-3EE7-428F-B874-4D46333CDB15}" srcOrd="0" destOrd="0" presId="urn:microsoft.com/office/officeart/2005/8/layout/hierarchy1"/>
    <dgm:cxn modelId="{C05395EC-34B7-468D-BE8B-15BAB7B7BB78}" srcId="{E7900750-0BF4-4624-83A5-6454C8DBA639}" destId="{8161E63A-02D5-46E9-8097-094F77F6ADE2}" srcOrd="1" destOrd="0" parTransId="{D5A2BA3E-B753-46F0-9784-06E9D339E1E2}" sibTransId="{33464076-6077-4735-8FD9-03C1F318B4CD}"/>
    <dgm:cxn modelId="{EFB8522E-3915-433B-AD7D-3887F576D8E1}" type="presParOf" srcId="{75081C57-1139-4D47-924D-E772C7D7327D}" destId="{66308522-7B56-41D2-AC7E-BB1A299B217A}" srcOrd="0" destOrd="0" presId="urn:microsoft.com/office/officeart/2005/8/layout/hierarchy1"/>
    <dgm:cxn modelId="{D8F12B6F-4922-4B04-8F88-4A8CA552AA03}" type="presParOf" srcId="{66308522-7B56-41D2-AC7E-BB1A299B217A}" destId="{23D8AC03-D111-42B9-831E-131B31EA2A03}" srcOrd="0" destOrd="0" presId="urn:microsoft.com/office/officeart/2005/8/layout/hierarchy1"/>
    <dgm:cxn modelId="{7E1BDB01-50D9-487D-8C33-08C546113D04}" type="presParOf" srcId="{23D8AC03-D111-42B9-831E-131B31EA2A03}" destId="{17711042-9F29-4ABA-AB9E-7423E2A83123}" srcOrd="0" destOrd="0" presId="urn:microsoft.com/office/officeart/2005/8/layout/hierarchy1"/>
    <dgm:cxn modelId="{6B726A18-8483-4864-92B6-145A59D6AFCF}" type="presParOf" srcId="{23D8AC03-D111-42B9-831E-131B31EA2A03}" destId="{F594E976-8002-40A8-8790-99E6612FDF9C}" srcOrd="1" destOrd="0" presId="urn:microsoft.com/office/officeart/2005/8/layout/hierarchy1"/>
    <dgm:cxn modelId="{F79D1F07-DA21-4DF1-B6EA-EB6273364A2C}" type="presParOf" srcId="{66308522-7B56-41D2-AC7E-BB1A299B217A}" destId="{59EA7557-47BC-426C-99A2-1E06C7ECDE1C}" srcOrd="1" destOrd="0" presId="urn:microsoft.com/office/officeart/2005/8/layout/hierarchy1"/>
    <dgm:cxn modelId="{F87D907E-73A9-4A19-9486-B407514A7AAE}" type="presParOf" srcId="{75081C57-1139-4D47-924D-E772C7D7327D}" destId="{70D86FF7-A644-4587-AF03-23DD92E74A1D}" srcOrd="1" destOrd="0" presId="urn:microsoft.com/office/officeart/2005/8/layout/hierarchy1"/>
    <dgm:cxn modelId="{5556A4BA-52CF-4D49-AA26-696B210457CE}" type="presParOf" srcId="{70D86FF7-A644-4587-AF03-23DD92E74A1D}" destId="{24838710-EF0C-406C-AE52-EE86044EC073}" srcOrd="0" destOrd="0" presId="urn:microsoft.com/office/officeart/2005/8/layout/hierarchy1"/>
    <dgm:cxn modelId="{63DEF4A1-FBA5-41C6-BDFD-64E3163E067F}" type="presParOf" srcId="{24838710-EF0C-406C-AE52-EE86044EC073}" destId="{BE5FE743-A068-43D6-A3EA-8B8ED84733DC}" srcOrd="0" destOrd="0" presId="urn:microsoft.com/office/officeart/2005/8/layout/hierarchy1"/>
    <dgm:cxn modelId="{874A4329-0208-4C16-94F1-E28C16CF1690}" type="presParOf" srcId="{24838710-EF0C-406C-AE52-EE86044EC073}" destId="{F00E1511-3EE7-428F-B874-4D46333CDB15}" srcOrd="1" destOrd="0" presId="urn:microsoft.com/office/officeart/2005/8/layout/hierarchy1"/>
    <dgm:cxn modelId="{F6513FE7-F629-4B3E-B414-5E8CEE93D07C}" type="presParOf" srcId="{70D86FF7-A644-4587-AF03-23DD92E74A1D}" destId="{8D303249-1FFC-4B56-8563-A40EE8085867}" srcOrd="1" destOrd="0" presId="urn:microsoft.com/office/officeart/2005/8/layout/hierarchy1"/>
    <dgm:cxn modelId="{7F5FCFA8-0A56-460E-9984-8DBA089D485C}" type="presParOf" srcId="{75081C57-1139-4D47-924D-E772C7D7327D}" destId="{EF6429F6-65DF-4A15-BBA1-201FD4BA91DF}" srcOrd="2" destOrd="0" presId="urn:microsoft.com/office/officeart/2005/8/layout/hierarchy1"/>
    <dgm:cxn modelId="{94D43A74-D944-49D6-8824-B91A424BB983}" type="presParOf" srcId="{EF6429F6-65DF-4A15-BBA1-201FD4BA91DF}" destId="{91CCBFC3-79CD-4925-ACD4-516ACC6D2399}" srcOrd="0" destOrd="0" presId="urn:microsoft.com/office/officeart/2005/8/layout/hierarchy1"/>
    <dgm:cxn modelId="{7D246274-3439-494B-BA23-FF548C2B18EE}" type="presParOf" srcId="{91CCBFC3-79CD-4925-ACD4-516ACC6D2399}" destId="{C58E5763-6F93-40E7-BC8F-A609C9BF5409}" srcOrd="0" destOrd="0" presId="urn:microsoft.com/office/officeart/2005/8/layout/hierarchy1"/>
    <dgm:cxn modelId="{2D8DBCA9-E084-43B4-9515-0D01ADD4CE75}" type="presParOf" srcId="{91CCBFC3-79CD-4925-ACD4-516ACC6D2399}" destId="{335DEB34-49FF-4B48-80AB-A47862520177}" srcOrd="1" destOrd="0" presId="urn:microsoft.com/office/officeart/2005/8/layout/hierarchy1"/>
    <dgm:cxn modelId="{32351929-1E36-465E-9A80-0B886F64D110}" type="presParOf" srcId="{EF6429F6-65DF-4A15-BBA1-201FD4BA91DF}" destId="{E312BC0A-39EC-4305-948D-12228DA0B1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0F60E-0B90-46D0-8F26-78F258122E54}">
      <dsp:nvSpPr>
        <dsp:cNvPr id="0" name=""/>
        <dsp:cNvSpPr/>
      </dsp:nvSpPr>
      <dsp:spPr>
        <a:xfrm>
          <a:off x="3468" y="1745207"/>
          <a:ext cx="2476598" cy="15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407064-FE3B-48A2-97EE-A741C3A9B05A}">
      <dsp:nvSpPr>
        <dsp:cNvPr id="0" name=""/>
        <dsp:cNvSpPr/>
      </dsp:nvSpPr>
      <dsp:spPr>
        <a:xfrm>
          <a:off x="278646" y="2006626"/>
          <a:ext cx="2476598" cy="1572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zastave</a:t>
          </a:r>
          <a:r>
            <a:rPr lang="hr-HR" sz="2400" kern="1200" dirty="0"/>
            <a:t> – prepoznatljivi simboli država, gradova, organizacija …</a:t>
          </a:r>
          <a:endParaRPr lang="en-US" sz="2400" kern="1200" dirty="0"/>
        </a:p>
      </dsp:txBody>
      <dsp:txXfrm>
        <a:off x="324707" y="2052687"/>
        <a:ext cx="2384476" cy="1480518"/>
      </dsp:txXfrm>
    </dsp:sp>
    <dsp:sp modelId="{0CAC2420-1F53-462A-A052-F99A525E15C8}">
      <dsp:nvSpPr>
        <dsp:cNvPr id="0" name=""/>
        <dsp:cNvSpPr/>
      </dsp:nvSpPr>
      <dsp:spPr>
        <a:xfrm>
          <a:off x="3030422" y="1745207"/>
          <a:ext cx="2476598" cy="15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5317C3-59B7-46D9-966F-8D0FF08EB35D}">
      <dsp:nvSpPr>
        <dsp:cNvPr id="0" name=""/>
        <dsp:cNvSpPr/>
      </dsp:nvSpPr>
      <dsp:spPr>
        <a:xfrm>
          <a:off x="3305600" y="2006626"/>
          <a:ext cx="2476598" cy="1572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predstavlja identitet</a:t>
          </a:r>
          <a:endParaRPr lang="en-US" sz="2400" kern="1200"/>
        </a:p>
      </dsp:txBody>
      <dsp:txXfrm>
        <a:off x="3351661" y="2052687"/>
        <a:ext cx="2384476" cy="1480518"/>
      </dsp:txXfrm>
    </dsp:sp>
    <dsp:sp modelId="{22E51EA0-3B29-40E3-9A03-47A7D3B59F73}">
      <dsp:nvSpPr>
        <dsp:cNvPr id="0" name=""/>
        <dsp:cNvSpPr/>
      </dsp:nvSpPr>
      <dsp:spPr>
        <a:xfrm>
          <a:off x="6057376" y="1745207"/>
          <a:ext cx="2476598" cy="15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4C9CB0-96B0-459D-B784-73354FC42F27}">
      <dsp:nvSpPr>
        <dsp:cNvPr id="0" name=""/>
        <dsp:cNvSpPr/>
      </dsp:nvSpPr>
      <dsp:spPr>
        <a:xfrm>
          <a:off x="6332553" y="2006626"/>
          <a:ext cx="2476598" cy="1572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prve su se zastave </a:t>
          </a:r>
          <a:r>
            <a:rPr lang="hr-HR" sz="2400" kern="1200" dirty="0"/>
            <a:t>upotrebljavale</a:t>
          </a:r>
          <a:r>
            <a:rPr lang="hr-HR" sz="1900" kern="1200" dirty="0"/>
            <a:t> za označavanje vojnih postrojbi na bojnom polju</a:t>
          </a:r>
          <a:endParaRPr lang="en-US" sz="1900" kern="1200" dirty="0"/>
        </a:p>
      </dsp:txBody>
      <dsp:txXfrm>
        <a:off x="6378614" y="2052687"/>
        <a:ext cx="2384476" cy="1480518"/>
      </dsp:txXfrm>
    </dsp:sp>
    <dsp:sp modelId="{D379ABDC-92E0-4B23-8E86-3C8B6473BAAA}">
      <dsp:nvSpPr>
        <dsp:cNvPr id="0" name=""/>
        <dsp:cNvSpPr/>
      </dsp:nvSpPr>
      <dsp:spPr>
        <a:xfrm>
          <a:off x="9084330" y="1745207"/>
          <a:ext cx="2476598" cy="15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57E041-9273-4A55-98FB-3DBD92B34E37}">
      <dsp:nvSpPr>
        <dsp:cNvPr id="0" name=""/>
        <dsp:cNvSpPr/>
      </dsp:nvSpPr>
      <dsp:spPr>
        <a:xfrm>
          <a:off x="9359507" y="2006626"/>
          <a:ext cx="2476598" cy="1572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najčešće su pravokutne ili kvadratne</a:t>
          </a:r>
          <a:endParaRPr lang="en-US" sz="3000" kern="1200"/>
        </a:p>
      </dsp:txBody>
      <dsp:txXfrm>
        <a:off x="9405568" y="2052687"/>
        <a:ext cx="2384476" cy="1480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1B6E5-36D7-4234-B796-81EF5FE0B93F}">
      <dsp:nvSpPr>
        <dsp:cNvPr id="0" name=""/>
        <dsp:cNvSpPr/>
      </dsp:nvSpPr>
      <dsp:spPr>
        <a:xfrm>
          <a:off x="0" y="0"/>
          <a:ext cx="7772400" cy="1143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najčešće boje su crvena, bijela i plava</a:t>
          </a:r>
          <a:endParaRPr lang="en-US" sz="3000" kern="1200"/>
        </a:p>
      </dsp:txBody>
      <dsp:txXfrm>
        <a:off x="33477" y="33477"/>
        <a:ext cx="6539014" cy="1076046"/>
      </dsp:txXfrm>
    </dsp:sp>
    <dsp:sp modelId="{5C811D78-3D1D-41D6-818C-BE950D65F255}">
      <dsp:nvSpPr>
        <dsp:cNvPr id="0" name=""/>
        <dsp:cNvSpPr/>
      </dsp:nvSpPr>
      <dsp:spPr>
        <a:xfrm>
          <a:off x="685799" y="1333500"/>
          <a:ext cx="7772400" cy="1143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često sadrže i grbove ili vjerske simbole</a:t>
          </a:r>
          <a:endParaRPr lang="en-US" sz="3000" kern="1200"/>
        </a:p>
      </dsp:txBody>
      <dsp:txXfrm>
        <a:off x="719276" y="1366977"/>
        <a:ext cx="6276696" cy="1076046"/>
      </dsp:txXfrm>
    </dsp:sp>
    <dsp:sp modelId="{386B2CF2-8BBF-4BAC-99BD-066C9BB0A5D2}">
      <dsp:nvSpPr>
        <dsp:cNvPr id="0" name=""/>
        <dsp:cNvSpPr/>
      </dsp:nvSpPr>
      <dsp:spPr>
        <a:xfrm>
          <a:off x="1371599" y="2667000"/>
          <a:ext cx="7772400" cy="1143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VEKSIKOLOGIJA – znanost koja proučava zastave</a:t>
          </a:r>
        </a:p>
      </dsp:txBody>
      <dsp:txXfrm>
        <a:off x="1405076" y="2700477"/>
        <a:ext cx="6276696" cy="1076046"/>
      </dsp:txXfrm>
    </dsp:sp>
    <dsp:sp modelId="{08032920-76BF-445C-8D08-D9ED847AC5ED}">
      <dsp:nvSpPr>
        <dsp:cNvPr id="0" name=""/>
        <dsp:cNvSpPr/>
      </dsp:nvSpPr>
      <dsp:spPr>
        <a:xfrm>
          <a:off x="7029450" y="866775"/>
          <a:ext cx="742950" cy="742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196614" y="866775"/>
        <a:ext cx="408622" cy="559070"/>
      </dsp:txXfrm>
    </dsp:sp>
    <dsp:sp modelId="{BF7A59E9-C3EB-441F-BB49-F42F157EA467}">
      <dsp:nvSpPr>
        <dsp:cNvPr id="0" name=""/>
        <dsp:cNvSpPr/>
      </dsp:nvSpPr>
      <dsp:spPr>
        <a:xfrm>
          <a:off x="7715250" y="2192655"/>
          <a:ext cx="742950" cy="742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882414" y="2192655"/>
        <a:ext cx="408622" cy="559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11042-9F29-4ABA-AB9E-7423E2A83123}">
      <dsp:nvSpPr>
        <dsp:cNvPr id="0" name=""/>
        <dsp:cNvSpPr/>
      </dsp:nvSpPr>
      <dsp:spPr>
        <a:xfrm>
          <a:off x="0" y="312655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94E976-8002-40A8-8790-99E6612FDF9C}">
      <dsp:nvSpPr>
        <dsp:cNvPr id="0" name=""/>
        <dsp:cNvSpPr/>
      </dsp:nvSpPr>
      <dsp:spPr>
        <a:xfrm>
          <a:off x="285750" y="584118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SLAVENSKE ZASTAVE</a:t>
          </a:r>
          <a:endParaRPr lang="en-US" sz="2800" kern="1200"/>
        </a:p>
      </dsp:txBody>
      <dsp:txXfrm>
        <a:off x="333581" y="631949"/>
        <a:ext cx="2476087" cy="1537399"/>
      </dsp:txXfrm>
    </dsp:sp>
    <dsp:sp modelId="{BE5FE743-A068-43D6-A3EA-8B8ED84733DC}">
      <dsp:nvSpPr>
        <dsp:cNvPr id="0" name=""/>
        <dsp:cNvSpPr/>
      </dsp:nvSpPr>
      <dsp:spPr>
        <a:xfrm>
          <a:off x="3143250" y="312655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0E1511-3EE7-428F-B874-4D46333CDB15}">
      <dsp:nvSpPr>
        <dsp:cNvPr id="0" name=""/>
        <dsp:cNvSpPr/>
      </dsp:nvSpPr>
      <dsp:spPr>
        <a:xfrm>
          <a:off x="3429000" y="584118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trobojnice: plave, bijele i crvene boje</a:t>
          </a:r>
          <a:endParaRPr lang="en-US" sz="2800" kern="1200"/>
        </a:p>
      </dsp:txBody>
      <dsp:txXfrm>
        <a:off x="3476831" y="631949"/>
        <a:ext cx="2476087" cy="1537399"/>
      </dsp:txXfrm>
    </dsp:sp>
    <dsp:sp modelId="{C58E5763-6F93-40E7-BC8F-A609C9BF5409}">
      <dsp:nvSpPr>
        <dsp:cNvPr id="0" name=""/>
        <dsp:cNvSpPr/>
      </dsp:nvSpPr>
      <dsp:spPr>
        <a:xfrm>
          <a:off x="6286500" y="312655"/>
          <a:ext cx="2571749" cy="163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5DEB34-49FF-4B48-80AB-A47862520177}">
      <dsp:nvSpPr>
        <dsp:cNvPr id="0" name=""/>
        <dsp:cNvSpPr/>
      </dsp:nvSpPr>
      <dsp:spPr>
        <a:xfrm>
          <a:off x="6572250" y="584118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panslavenski kongres 1848. u Pragu</a:t>
          </a:r>
          <a:endParaRPr lang="en-US" sz="2800" kern="1200"/>
        </a:p>
      </dsp:txBody>
      <dsp:txXfrm>
        <a:off x="6620081" y="631949"/>
        <a:ext cx="2476087" cy="153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383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8A8A99-F7E3-DDB2-3F5D-9D035A944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667" y="1517904"/>
            <a:ext cx="5370237" cy="2796945"/>
          </a:xfrm>
        </p:spPr>
        <p:txBody>
          <a:bodyPr anchor="ctr">
            <a:normAutofit/>
          </a:bodyPr>
          <a:lstStyle/>
          <a:p>
            <a:pPr algn="l"/>
            <a:r>
              <a:rPr lang="hr-HR" dirty="0" err="1"/>
              <a:t>Flags</a:t>
            </a:r>
            <a:r>
              <a:rPr lang="hr-HR" dirty="0"/>
              <a:t> talk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7C6199-EB5A-9B94-8C38-3F50925B1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667" y="4479369"/>
            <a:ext cx="5370237" cy="1189912"/>
          </a:xfrm>
        </p:spPr>
        <p:txBody>
          <a:bodyPr>
            <a:normAutofit/>
          </a:bodyPr>
          <a:lstStyle/>
          <a:p>
            <a:pPr algn="l"/>
            <a:r>
              <a:rPr lang="hr-HR" dirty="0" err="1"/>
              <a:t>GeoNight</a:t>
            </a:r>
            <a:r>
              <a:rPr lang="hr-HR" dirty="0"/>
              <a:t>, 12. travnja 2024.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E82D02-E188-3E66-ECA8-57885285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67" y="1803570"/>
            <a:ext cx="3242732" cy="32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C4D00-4438-5AFF-E2D9-0B6531A7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afričke zastave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DB0D66-9E7B-402F-0A78-5BD84946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65" y="2563427"/>
            <a:ext cx="9144000" cy="3127248"/>
          </a:xfrm>
        </p:spPr>
        <p:txBody>
          <a:bodyPr/>
          <a:lstStyle/>
          <a:p>
            <a:r>
              <a:rPr lang="hr-HR" dirty="0"/>
              <a:t>raznobojnost</a:t>
            </a:r>
          </a:p>
        </p:txBody>
      </p:sp>
      <p:pic>
        <p:nvPicPr>
          <p:cNvPr id="5122" name="Picture 2" descr="Zastava Alžira - Wikipedia">
            <a:extLst>
              <a:ext uri="{FF2B5EF4-FFF2-40B4-BE49-F238E27FC236}">
                <a16:creationId xmlns:a16="http://schemas.microsoft.com/office/drawing/2014/main" id="{BCEE1691-644F-B18A-817B-A0DF5DA3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65" y="178421"/>
            <a:ext cx="2484565" cy="16522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lag Tunisia 40 x 60 cm">
            <a:extLst>
              <a:ext uri="{FF2B5EF4-FFF2-40B4-BE49-F238E27FC236}">
                <a16:creationId xmlns:a16="http://schemas.microsoft.com/office/drawing/2014/main" id="{6FA01462-5F45-B2B9-59CF-EED1CF69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3" y="248189"/>
            <a:ext cx="2725741" cy="17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astava Etiopije - Wikiwand">
            <a:extLst>
              <a:ext uri="{FF2B5EF4-FFF2-40B4-BE49-F238E27FC236}">
                <a16:creationId xmlns:a16="http://schemas.microsoft.com/office/drawing/2014/main" id="{F7363B56-36EF-1E11-C5A3-57193D06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65" y="3086291"/>
            <a:ext cx="36385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astava Kenije - Wikiwand">
            <a:extLst>
              <a:ext uri="{FF2B5EF4-FFF2-40B4-BE49-F238E27FC236}">
                <a16:creationId xmlns:a16="http://schemas.microsoft.com/office/drawing/2014/main" id="{4B15E534-9E0E-DF60-2FE2-82F1A697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42" y="2332325"/>
            <a:ext cx="2914649" cy="19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C8DDDBF-54D1-5A7F-F049-2A5FA8D95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330" y="2238141"/>
            <a:ext cx="3312681" cy="2208454"/>
          </a:xfrm>
          <a:prstGeom prst="rect">
            <a:avLst/>
          </a:prstGeom>
        </p:spPr>
      </p:pic>
      <p:pic>
        <p:nvPicPr>
          <p:cNvPr id="5130" name="Picture 10" descr="Zastava Maroka">
            <a:extLst>
              <a:ext uri="{FF2B5EF4-FFF2-40B4-BE49-F238E27FC236}">
                <a16:creationId xmlns:a16="http://schemas.microsoft.com/office/drawing/2014/main" id="{C5822E7B-60D1-4B46-18EC-0E64DFE6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02" y="4524986"/>
            <a:ext cx="3239989" cy="21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7733C60-482D-C781-0716-CF2C1F4B4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7272" y="4771882"/>
            <a:ext cx="2855835" cy="19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1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DBFC02-A3AA-DFF5-66C5-512781E4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hr-HR" dirty="0"/>
              <a:t>američke zastave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85F535-6D51-C042-BB52-195620BA6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r>
              <a:rPr lang="hr-HR" dirty="0"/>
              <a:t>KANADA – crvene boje označavaju Tihi i Atlantski ocean, a bijela označava snježne predjele na sjeveru zemlje; javorov list je nacionalni simbol</a:t>
            </a:r>
          </a:p>
        </p:txBody>
      </p:sp>
      <p:pic>
        <p:nvPicPr>
          <p:cNvPr id="6146" name="Picture 2" descr="Zašto Kanada ima zastavu s javorovim listom? (1965.) | Povijest.hr">
            <a:extLst>
              <a:ext uri="{FF2B5EF4-FFF2-40B4-BE49-F238E27FC236}">
                <a16:creationId xmlns:a16="http://schemas.microsoft.com/office/drawing/2014/main" id="{E200692A-425E-F4B1-B2E3-01F64A54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077" y="2551744"/>
            <a:ext cx="5026924" cy="25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2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astava SAD - Druga Perspektiva">
            <a:extLst>
              <a:ext uri="{FF2B5EF4-FFF2-40B4-BE49-F238E27FC236}">
                <a16:creationId xmlns:a16="http://schemas.microsoft.com/office/drawing/2014/main" id="{70798338-598C-7BED-1EC1-C6BCC1D6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92461"/>
            <a:ext cx="4486274" cy="29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eksiko zastava - Stadionshop.com">
            <a:extLst>
              <a:ext uri="{FF2B5EF4-FFF2-40B4-BE49-F238E27FC236}">
                <a16:creationId xmlns:a16="http://schemas.microsoft.com/office/drawing/2014/main" id="{6DFAD49A-7A23-51E4-E0C0-5A188207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428751"/>
            <a:ext cx="3350558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astava Paname - MAP[N]ALL.COM">
            <a:extLst>
              <a:ext uri="{FF2B5EF4-FFF2-40B4-BE49-F238E27FC236}">
                <a16:creationId xmlns:a16="http://schemas.microsoft.com/office/drawing/2014/main" id="{65606077-62BE-EEAC-F5AA-365C91AC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13" y="1581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astava Kube – Wikipedija">
            <a:extLst>
              <a:ext uri="{FF2B5EF4-FFF2-40B4-BE49-F238E27FC236}">
                <a16:creationId xmlns:a16="http://schemas.microsoft.com/office/drawing/2014/main" id="{F034B526-C26B-787C-024A-FA484445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852863"/>
            <a:ext cx="3571874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D67F0AA-A1A3-AB65-32A7-A891DA800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696" y="3762374"/>
            <a:ext cx="3467099" cy="26003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06FC02D-1217-5A24-935E-7E7F8D38B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442" y="3961479"/>
            <a:ext cx="3350558" cy="2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splatna dostava xvggdg NOVU Zastavu Argentine 3 ft x 5 metara Visi Zastava  Argentine Poliester standardni Banner Zastava kupi online / Kućni dekor \  Some.com.hr">
            <a:extLst>
              <a:ext uri="{FF2B5EF4-FFF2-40B4-BE49-F238E27FC236}">
                <a16:creationId xmlns:a16="http://schemas.microsoft.com/office/drawing/2014/main" id="{7FC09CE5-F9A9-E97A-2811-7DC5E8C5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" y="757238"/>
            <a:ext cx="414444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310CA11-F208-C40D-EAFF-A20D9144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1323975"/>
            <a:ext cx="2552700" cy="1790700"/>
          </a:xfrm>
          <a:prstGeom prst="rect">
            <a:avLst/>
          </a:prstGeom>
        </p:spPr>
      </p:pic>
      <p:pic>
        <p:nvPicPr>
          <p:cNvPr id="8196" name="Picture 4" descr="Zastava Čilea – Wikipedija">
            <a:extLst>
              <a:ext uri="{FF2B5EF4-FFF2-40B4-BE49-F238E27FC236}">
                <a16:creationId xmlns:a16="http://schemas.microsoft.com/office/drawing/2014/main" id="{FA7D784F-F413-D0C7-2D49-AA647FFD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1643063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astava Urugvaja – Wikipedija">
            <a:extLst>
              <a:ext uri="{FF2B5EF4-FFF2-40B4-BE49-F238E27FC236}">
                <a16:creationId xmlns:a16="http://schemas.microsoft.com/office/drawing/2014/main" id="{997183CE-6622-96B2-DB2E-0687CC79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3500438"/>
            <a:ext cx="31146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6762378-244D-7A0A-9C7F-CD9F03CEA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3881438"/>
            <a:ext cx="3244022" cy="1790700"/>
          </a:xfrm>
          <a:prstGeom prst="rect">
            <a:avLst/>
          </a:prstGeom>
        </p:spPr>
      </p:pic>
      <p:pic>
        <p:nvPicPr>
          <p:cNvPr id="8204" name="Picture 12" descr="Zastava Perua - Wikipedia">
            <a:extLst>
              <a:ext uri="{FF2B5EF4-FFF2-40B4-BE49-F238E27FC236}">
                <a16:creationId xmlns:a16="http://schemas.microsoft.com/office/drawing/2014/main" id="{0F7AFF6F-6DAC-B5FE-0E2D-ED49E55A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728" y="3881438"/>
            <a:ext cx="2573747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3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C2689C-A6E1-46E8-AEBB-6CD87201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54" y="1117854"/>
            <a:ext cx="9144000" cy="1344168"/>
          </a:xfrm>
        </p:spPr>
        <p:txBody>
          <a:bodyPr/>
          <a:lstStyle/>
          <a:p>
            <a:r>
              <a:rPr lang="hr-HR" dirty="0"/>
              <a:t>azijske zastave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2818FF-9232-0383-E110-5C68EF1C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Izrael – Davidova zvijezda </a:t>
            </a:r>
            <a:r>
              <a:rPr lang="hr-HR" dirty="0">
                <a:sym typeface="Wingdings" panose="05000000000000000000" pitchFamily="2" charset="2"/>
              </a:rPr>
              <a:t> simbol židovstva</a:t>
            </a:r>
          </a:p>
          <a:p>
            <a:r>
              <a:rPr lang="hr-HR" dirty="0">
                <a:sym typeface="Wingdings" panose="05000000000000000000" pitchFamily="2" charset="2"/>
              </a:rPr>
              <a:t>Turska – polumjesec i zvijezda  simbol islama</a:t>
            </a:r>
            <a:endParaRPr lang="hr-HR" dirty="0"/>
          </a:p>
        </p:txBody>
      </p:sp>
      <p:pic>
        <p:nvPicPr>
          <p:cNvPr id="9218" name="Picture 2" descr="Zastava Izraela – Wikipedija">
            <a:extLst>
              <a:ext uri="{FF2B5EF4-FFF2-40B4-BE49-F238E27FC236}">
                <a16:creationId xmlns:a16="http://schemas.microsoft.com/office/drawing/2014/main" id="{A7B10BC9-CDF1-0753-2EA2-31EDF0C6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4" y="428044"/>
            <a:ext cx="3508629" cy="25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510B799-09E5-37DE-0C3A-9605D713B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4" y="4090870"/>
            <a:ext cx="3508629" cy="2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0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253" name="Rectangle 10252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7" name="Rectangle 10256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azahstan | Proleksis enciklopedija">
            <a:extLst>
              <a:ext uri="{FF2B5EF4-FFF2-40B4-BE49-F238E27FC236}">
                <a16:creationId xmlns:a16="http://schemas.microsoft.com/office/drawing/2014/main" id="{8811F45A-A07E-D584-78E0-65C39A6C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650" y="1541270"/>
            <a:ext cx="2836643" cy="16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astava Armenije – Wikipedija">
            <a:extLst>
              <a:ext uri="{FF2B5EF4-FFF2-40B4-BE49-F238E27FC236}">
                <a16:creationId xmlns:a16="http://schemas.microsoft.com/office/drawing/2014/main" id="{A9391B45-9DAF-3F30-7C4B-59785AC8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327" y="1667560"/>
            <a:ext cx="2833342" cy="14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Zastava Azerbejdžana - Wikiwand">
            <a:extLst>
              <a:ext uri="{FF2B5EF4-FFF2-40B4-BE49-F238E27FC236}">
                <a16:creationId xmlns:a16="http://schemas.microsoft.com/office/drawing/2014/main" id="{90B23220-3C03-2219-C44B-FEBE9313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7704" y="1647707"/>
            <a:ext cx="2836645" cy="14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Zastava Gruzije – Wikipedija">
            <a:extLst>
              <a:ext uri="{FF2B5EF4-FFF2-40B4-BE49-F238E27FC236}">
                <a16:creationId xmlns:a16="http://schemas.microsoft.com/office/drawing/2014/main" id="{4145C756-0184-DDA9-BE03-78D8CFFA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64311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Zastava Sirije – Wikipedija">
            <a:extLst>
              <a:ext uri="{FF2B5EF4-FFF2-40B4-BE49-F238E27FC236}">
                <a16:creationId xmlns:a16="http://schemas.microsoft.com/office/drawing/2014/main" id="{D94E1891-0684-9C24-8E8D-703C39D4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773770"/>
            <a:ext cx="2546735" cy="16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Zastava Libanona - Wikiwand">
            <a:extLst>
              <a:ext uri="{FF2B5EF4-FFF2-40B4-BE49-F238E27FC236}">
                <a16:creationId xmlns:a16="http://schemas.microsoft.com/office/drawing/2014/main" id="{80212F0B-085B-3695-F117-B4DF403F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25" y="3643112"/>
            <a:ext cx="2990083" cy="19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4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D7C0E-C389-5EF3-774E-45C9A948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54" y="952501"/>
            <a:ext cx="7587996" cy="5543550"/>
          </a:xfrm>
        </p:spPr>
        <p:txBody>
          <a:bodyPr>
            <a:normAutofit/>
          </a:bodyPr>
          <a:lstStyle/>
          <a:p>
            <a:r>
              <a:rPr lang="hr-HR" b="1" dirty="0"/>
              <a:t>NEPAL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jedina koja nema četverokutni oblik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polumjesec i zvijezda znak su kraljevske kuće, a sunce je simbol kraljevske dinastije Rana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crvena je nepalska nacionalna boja, a plavi obrub simbolizira mir</a:t>
            </a:r>
          </a:p>
          <a:p>
            <a:pPr marL="0" indent="0">
              <a:buNone/>
            </a:pPr>
            <a:r>
              <a:rPr lang="hr-HR" b="1" dirty="0"/>
              <a:t>JAPAN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crveno sunce znak je mira i blagostanja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crvena je simbol odanosti i zdravog razuma, a boja predstavlja nebo i čistoću nacije</a:t>
            </a:r>
          </a:p>
          <a:p>
            <a:pPr>
              <a:buFont typeface="Wingdings" panose="05000000000000000000" pitchFamily="2" charset="2"/>
              <a:buChar char="q"/>
            </a:pPr>
            <a:endParaRPr lang="hr-HR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E52A89F-95E3-73E6-C58C-308E57AC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781050"/>
            <a:ext cx="2857500" cy="34861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CBD8AB-1A36-487D-E0D1-BCEA2C6A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4514850"/>
            <a:ext cx="2984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mbol Sjeverne Koreje">
            <a:extLst>
              <a:ext uri="{FF2B5EF4-FFF2-40B4-BE49-F238E27FC236}">
                <a16:creationId xmlns:a16="http://schemas.microsoft.com/office/drawing/2014/main" id="{10733566-A437-0338-007F-B0C8AAA1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06052"/>
            <a:ext cx="4019550" cy="22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FE057E8-0316-48A3-0A2B-6BB47D4B5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9" y="107950"/>
            <a:ext cx="3705226" cy="24701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BAE59D0-74F9-EECD-9125-B9C54F56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701" y="1343026"/>
            <a:ext cx="2972997" cy="19859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1E74FDD-9DB4-8885-34C5-C79935D07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90952"/>
            <a:ext cx="4010025" cy="240601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8FC873-79CA-CECD-A09A-E872F3BA8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088" y="2643185"/>
            <a:ext cx="3905250" cy="1952625"/>
          </a:xfrm>
          <a:prstGeom prst="rect">
            <a:avLst/>
          </a:prstGeom>
        </p:spPr>
      </p:pic>
      <p:pic>
        <p:nvPicPr>
          <p:cNvPr id="11270" name="Picture 6" descr="Indija zastava - Stadionshop.com">
            <a:extLst>
              <a:ext uri="{FF2B5EF4-FFF2-40B4-BE49-F238E27FC236}">
                <a16:creationId xmlns:a16="http://schemas.microsoft.com/office/drawing/2014/main" id="{CA69EBF6-6C0B-18A6-3FFE-A97D577F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3619498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F9FCEAF-685E-718E-066B-C8278A4D9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863" y="4768051"/>
            <a:ext cx="2972998" cy="19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CE8983-9B75-5F95-004A-33C25C8D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29" y="898779"/>
            <a:ext cx="9144000" cy="1344168"/>
          </a:xfrm>
        </p:spPr>
        <p:txBody>
          <a:bodyPr/>
          <a:lstStyle/>
          <a:p>
            <a:r>
              <a:rPr lang="hr-HR" dirty="0"/>
              <a:t>australske i oceanijske zastave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CCF3209-48C7-C8AF-DCF5-976E7CA0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962150"/>
            <a:ext cx="3590925" cy="359092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1064F48-9B49-3F21-2BB0-F7E06E5E8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29" y="2928937"/>
            <a:ext cx="3314700" cy="16573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33F94D5-8BB6-EF4D-A2F3-2C830597A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575" y="1104139"/>
            <a:ext cx="3314700" cy="16573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823EB70-1D1F-4A28-5484-82B747F0D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575" y="3952875"/>
            <a:ext cx="3219449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1FDB5A-6680-85EA-8220-E6895128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29" y="86868"/>
            <a:ext cx="9144000" cy="1344168"/>
          </a:xfrm>
        </p:spPr>
        <p:txBody>
          <a:bodyPr/>
          <a:lstStyle/>
          <a:p>
            <a:r>
              <a:rPr lang="hr-HR" dirty="0"/>
              <a:t>Slično, ali različito, ili ipak isto?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ADC9E0-BA5D-6B68-1E6A-C285A101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" y="949323"/>
            <a:ext cx="9144000" cy="3127248"/>
          </a:xfrm>
        </p:spPr>
        <p:txBody>
          <a:bodyPr>
            <a:normAutofit/>
          </a:bodyPr>
          <a:lstStyle/>
          <a:p>
            <a:r>
              <a:rPr lang="hr-HR" sz="2000" dirty="0"/>
              <a:t>Čad – Rumunjska</a:t>
            </a:r>
          </a:p>
          <a:p>
            <a:endParaRPr lang="hr-HR" sz="2000" dirty="0"/>
          </a:p>
          <a:p>
            <a:r>
              <a:rPr lang="hr-HR" sz="2000" dirty="0"/>
              <a:t>Haiti - Lihtenštajn </a:t>
            </a:r>
          </a:p>
          <a:p>
            <a:endParaRPr lang="hr-HR" sz="2000" dirty="0"/>
          </a:p>
          <a:p>
            <a:r>
              <a:rPr lang="hr-HR" sz="2000" dirty="0"/>
              <a:t>Indonezija – Monako</a:t>
            </a:r>
          </a:p>
          <a:p>
            <a:endParaRPr lang="hr-HR" sz="2000" dirty="0"/>
          </a:p>
          <a:p>
            <a:r>
              <a:rPr lang="hr-HR" sz="2000" dirty="0"/>
              <a:t>Kolumbija – Ekvador - Venezuela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C29E0A-4B9C-C1C9-1265-F3E72E93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7" y="716281"/>
            <a:ext cx="5229225" cy="18669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8FE180B-82B5-F5F3-014E-8CF8DD5AA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47" y="2583181"/>
            <a:ext cx="7128456" cy="19260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50432DD-1041-C66A-B2D8-C3A8F68DE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049" y="4509258"/>
            <a:ext cx="4271054" cy="192607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9985723-4F2A-8C62-8A16-CCEDBAAA9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4673210"/>
            <a:ext cx="73152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D74CF32-CAE5-E1FD-65D1-32933921A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927143"/>
              </p:ext>
            </p:extLst>
          </p:nvPr>
        </p:nvGraphicFramePr>
        <p:xfrm>
          <a:off x="228600" y="1343026"/>
          <a:ext cx="11839575" cy="532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091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72D295-B38D-4899-B3E1-D9AEBD4F3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DC71AB-A4B7-4F53-BDED-ACA59F44C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338714C-D03A-49B1-9681-70AE97ECB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732" y="761999"/>
            <a:ext cx="10670537" cy="5334001"/>
          </a:xfrm>
          <a:prstGeom prst="rect">
            <a:avLst/>
          </a:pr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E03D3B-384B-D74B-DE02-041BEA0C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1143000"/>
            <a:ext cx="9317736" cy="1417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Zastave organizacija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EACF68-305E-FB02-6D59-27D5E9629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5" r="14017" b="3"/>
          <a:stretch/>
        </p:blipFill>
        <p:spPr>
          <a:xfrm>
            <a:off x="759462" y="3436546"/>
            <a:ext cx="2676817" cy="26642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2E1827C-5494-1B8F-0E5F-52865B4C6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0" r="16137" b="1"/>
          <a:stretch/>
        </p:blipFill>
        <p:spPr>
          <a:xfrm>
            <a:off x="3432243" y="3436548"/>
            <a:ext cx="2679192" cy="26642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95A7F0-B0E7-B2FD-8575-6C9FB5406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43" r="16943" b="1"/>
          <a:stretch/>
        </p:blipFill>
        <p:spPr>
          <a:xfrm>
            <a:off x="6107399" y="3436543"/>
            <a:ext cx="2679192" cy="26642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CA70DD-2BED-FC7B-546B-493EDA8210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05" r="11638" b="2"/>
          <a:stretch/>
        </p:blipFill>
        <p:spPr>
          <a:xfrm>
            <a:off x="8782554" y="3439859"/>
            <a:ext cx="2670048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3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7775FB9-C2B0-367E-8C8F-F2B94C589A2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https://www.crwflags.com/fotw/flags/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C645A47-8FB8-ECE0-9421-2A316DF679B7}"/>
              </a:ext>
            </a:extLst>
          </p:cNvPr>
          <p:cNvSpPr txBox="1"/>
          <p:nvPr/>
        </p:nvSpPr>
        <p:spPr>
          <a:xfrm>
            <a:off x="2621131" y="44539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https://wordwall.net/play/55223/762/994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6E31509-51C3-E2BB-AC70-FA80DCA3CB35}"/>
              </a:ext>
            </a:extLst>
          </p:cNvPr>
          <p:cNvSpPr txBox="1"/>
          <p:nvPr/>
        </p:nvSpPr>
        <p:spPr>
          <a:xfrm>
            <a:off x="3047260" y="547661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https://forms.gle/N6D5iQmureKuq81a7</a:t>
            </a:r>
          </a:p>
        </p:txBody>
      </p:sp>
    </p:spTree>
    <p:extLst>
      <p:ext uri="{BB962C8B-B14F-4D97-AF65-F5344CB8AC3E}">
        <p14:creationId xmlns:p14="http://schemas.microsoft.com/office/powerpoint/2010/main" val="148317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5917523-7593-4BEA-C4B4-8238772F6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52693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3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že biti slika sljedećeg: karta i tekst &quot;World Flags with Religious Symbols Countries with a religious symbol on/meaning to their flag, by religion © geoglobal geoglobal Christianity Buddhism/ Hinduism Islam Traditional Pew Research Center, PR, Wikipedia Judaism ©geoglobal&quot;">
            <a:extLst>
              <a:ext uri="{FF2B5EF4-FFF2-40B4-BE49-F238E27FC236}">
                <a16:creationId xmlns:a16="http://schemas.microsoft.com/office/drawing/2014/main" id="{23B11A94-C42A-B841-192A-0BA1709B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12887"/>
            <a:ext cx="5940425" cy="59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4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1EED1B-8AB0-8B09-94EB-AA23FAA1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r>
              <a:rPr lang="hr-HR" dirty="0"/>
              <a:t>europske zastave</a:t>
            </a:r>
          </a:p>
        </p:txBody>
      </p:sp>
      <p:pic>
        <p:nvPicPr>
          <p:cNvPr id="1026" name="Picture 2" descr="Flag of the United Kingdom | Britannica">
            <a:extLst>
              <a:ext uri="{FF2B5EF4-FFF2-40B4-BE49-F238E27FC236}">
                <a16:creationId xmlns:a16="http://schemas.microsoft.com/office/drawing/2014/main" id="{ABD7B74C-C5B4-FEEF-520B-40F99F93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013" y="2970222"/>
            <a:ext cx="3743930" cy="18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B9EF45-9F5C-1AD0-B5DA-6CF01B753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2610771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hr-HR" sz="2400" b="1" dirty="0">
                <a:solidFill>
                  <a:srgbClr val="FF0000"/>
                </a:solidFill>
              </a:rPr>
              <a:t>UNION JACK </a:t>
            </a:r>
            <a:r>
              <a:rPr lang="hr-HR" sz="2000" dirty="0"/>
              <a:t>– sastavljena je od 3 zastave: engleske (crveni križ na bijeloj podlozi); škotske (Andrijin križ na plavoj podlozi) i irskog križa sv. Patrika (crveni Andrijin križ na bijeloj podlozi)</a:t>
            </a:r>
          </a:p>
          <a:p>
            <a:pPr>
              <a:lnSpc>
                <a:spcPct val="95000"/>
              </a:lnSpc>
            </a:pPr>
            <a:r>
              <a:rPr lang="hr-HR" sz="2000" dirty="0"/>
              <a:t>sastavni je dio zastava bivših britanskih kolonija</a:t>
            </a:r>
          </a:p>
        </p:txBody>
      </p:sp>
    </p:spTree>
    <p:extLst>
      <p:ext uri="{BB962C8B-B14F-4D97-AF65-F5344CB8AC3E}">
        <p14:creationId xmlns:p14="http://schemas.microsoft.com/office/powerpoint/2010/main" val="79304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79DD8A-E699-B14C-BAB4-B3AB105B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053990"/>
            <a:ext cx="4089779" cy="3202674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</a:pPr>
            <a:r>
              <a:rPr lang="hr-HR" sz="2400" b="1" dirty="0"/>
              <a:t>NJEMAČKA</a:t>
            </a:r>
            <a:r>
              <a:rPr lang="hr-HR" sz="2400" dirty="0"/>
              <a:t>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r-HR" sz="2400" dirty="0"/>
              <a:t>boje njemačke zastave imaju svoje podrijetlo u oslobodilačkim ratovima protiv Napoleona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r-HR" sz="2400" dirty="0"/>
              <a:t>vojnici su nosili crne odore s crvenim </a:t>
            </a:r>
            <a:r>
              <a:rPr lang="hr-HR" sz="2400" dirty="0" err="1"/>
              <a:t>orukavljem</a:t>
            </a:r>
            <a:r>
              <a:rPr lang="hr-HR" sz="2400" dirty="0"/>
              <a:t> i zlatnom dugmadi</a:t>
            </a:r>
          </a:p>
        </p:txBody>
      </p:sp>
      <p:pic>
        <p:nvPicPr>
          <p:cNvPr id="2050" name="Picture 2" descr="Zastava Njemačke – Wikipedija">
            <a:extLst>
              <a:ext uri="{FF2B5EF4-FFF2-40B4-BE49-F238E27FC236}">
                <a16:creationId xmlns:a16="http://schemas.microsoft.com/office/drawing/2014/main" id="{7E453B96-443A-8478-AFD2-18F96808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077" y="2300398"/>
            <a:ext cx="5026924" cy="30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5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3C2B94D-27E2-D495-BD60-9D61CB5B0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41496"/>
              </p:ext>
            </p:extLst>
          </p:nvPr>
        </p:nvGraphicFramePr>
        <p:xfrm>
          <a:off x="1098550" y="-3"/>
          <a:ext cx="9144000" cy="252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upload.wikimedia.org/wikipedia/hr/0/01/Zastava_...">
            <a:extLst>
              <a:ext uri="{FF2B5EF4-FFF2-40B4-BE49-F238E27FC236}">
                <a16:creationId xmlns:a16="http://schemas.microsoft.com/office/drawing/2014/main" id="{2B9CFB9B-DF8B-AF88-6944-C1BC3D8F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420294"/>
            <a:ext cx="2619375" cy="17430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95FB2C-532F-E42C-0A7F-3A21CF947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9925" y="2410964"/>
            <a:ext cx="2857500" cy="1905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0226BEF-F7B0-AA30-42AD-C32A7FAF1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1628" y="2410963"/>
            <a:ext cx="2837828" cy="18956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AB5BF5-26E1-7E97-96A8-98C947467C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75" y="4635625"/>
            <a:ext cx="3809998" cy="19049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1478D91-B133-8B6F-38A9-27739854FE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3881" y="4635625"/>
            <a:ext cx="2837829" cy="18918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76" name="Picture 4" descr="Slovačka – Wikipedija">
            <a:extLst>
              <a:ext uri="{FF2B5EF4-FFF2-40B4-BE49-F238E27FC236}">
                <a16:creationId xmlns:a16="http://schemas.microsoft.com/office/drawing/2014/main" id="{2F366CFB-E1DC-E995-441F-FC2F8B05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77" y="4605538"/>
            <a:ext cx="2947756" cy="19651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9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664281-35A6-11A1-3560-10A9E5F1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66" y="1293920"/>
            <a:ext cx="9144000" cy="3127248"/>
          </a:xfrm>
        </p:spPr>
        <p:txBody>
          <a:bodyPr/>
          <a:lstStyle/>
          <a:p>
            <a:r>
              <a:rPr lang="hr-HR" b="1" dirty="0"/>
              <a:t>IZUZETAK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340354-DA8A-5E71-9A03-3538786E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228" y="2143859"/>
            <a:ext cx="5163616" cy="344241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368B9952-E5F0-8207-0A6B-1ACB0F6C2788}"/>
              </a:ext>
            </a:extLst>
          </p:cNvPr>
          <p:cNvSpPr/>
          <p:nvPr/>
        </p:nvSpPr>
        <p:spPr>
          <a:xfrm>
            <a:off x="958788" y="3124939"/>
            <a:ext cx="4270159" cy="14297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žuta simbolizira žitna polja ispod plavog neba</a:t>
            </a:r>
          </a:p>
        </p:txBody>
      </p:sp>
    </p:spTree>
    <p:extLst>
      <p:ext uri="{BB962C8B-B14F-4D97-AF65-F5344CB8AC3E}">
        <p14:creationId xmlns:p14="http://schemas.microsoft.com/office/powerpoint/2010/main" val="206448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Zastava Vatikana – Wikipedija">
            <a:extLst>
              <a:ext uri="{FF2B5EF4-FFF2-40B4-BE49-F238E27FC236}">
                <a16:creationId xmlns:a16="http://schemas.microsoft.com/office/drawing/2014/main" id="{D477291B-1221-1187-EC08-F46C7B10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85" y="241203"/>
            <a:ext cx="2983124" cy="29831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astava Švicarske - Wikipedia">
            <a:extLst>
              <a:ext uri="{FF2B5EF4-FFF2-40B4-BE49-F238E27FC236}">
                <a16:creationId xmlns:a16="http://schemas.microsoft.com/office/drawing/2014/main" id="{A9A2E9A7-72B8-ACCC-0D26-93D18645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18" y="4038955"/>
            <a:ext cx="2383329" cy="23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astava Danske – Wikipedija">
            <a:extLst>
              <a:ext uri="{FF2B5EF4-FFF2-40B4-BE49-F238E27FC236}">
                <a16:creationId xmlns:a16="http://schemas.microsoft.com/office/drawing/2014/main" id="{14918BE5-FF02-44FD-BC40-CF75578A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30" y="864209"/>
            <a:ext cx="3776908" cy="28579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astava Austrije - Wikipedia">
            <a:extLst>
              <a:ext uri="{FF2B5EF4-FFF2-40B4-BE49-F238E27FC236}">
                <a16:creationId xmlns:a16="http://schemas.microsoft.com/office/drawing/2014/main" id="{11E3700D-DDFD-BED1-9769-299D62A5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07" y="1552820"/>
            <a:ext cx="2470819" cy="16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utovanja Latvijom: Latvija">
            <a:extLst>
              <a:ext uri="{FF2B5EF4-FFF2-40B4-BE49-F238E27FC236}">
                <a16:creationId xmlns:a16="http://schemas.microsoft.com/office/drawing/2014/main" id="{E24F5F79-4EFB-FF36-A70A-7D0581E5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72" y="3820105"/>
            <a:ext cx="2848785" cy="18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Zastava Luksemburga - Wikipedia">
            <a:extLst>
              <a:ext uri="{FF2B5EF4-FFF2-40B4-BE49-F238E27FC236}">
                <a16:creationId xmlns:a16="http://schemas.microsoft.com/office/drawing/2014/main" id="{C7B11806-4B89-31A8-C4DD-1CDCBE9C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09" y="5096214"/>
            <a:ext cx="2738050" cy="16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9271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312</Words>
  <Application>Microsoft Office PowerPoint</Application>
  <PresentationFormat>Široki zaslon</PresentationFormat>
  <Paragraphs>47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Aharoni</vt:lpstr>
      <vt:lpstr>Arial</vt:lpstr>
      <vt:lpstr>Avenir Next LT Pro</vt:lpstr>
      <vt:lpstr>Wingdings</vt:lpstr>
      <vt:lpstr>PrismaticVTI</vt:lpstr>
      <vt:lpstr>Flags talk</vt:lpstr>
      <vt:lpstr>PowerPoint prezentacija</vt:lpstr>
      <vt:lpstr>PowerPoint prezentacija</vt:lpstr>
      <vt:lpstr>PowerPoint prezentacija</vt:lpstr>
      <vt:lpstr>europske zastave</vt:lpstr>
      <vt:lpstr>PowerPoint prezentacija</vt:lpstr>
      <vt:lpstr>PowerPoint prezentacija</vt:lpstr>
      <vt:lpstr>PowerPoint prezentacija</vt:lpstr>
      <vt:lpstr>PowerPoint prezentacija</vt:lpstr>
      <vt:lpstr>afričke zastave</vt:lpstr>
      <vt:lpstr>američke zastave</vt:lpstr>
      <vt:lpstr>PowerPoint prezentacija</vt:lpstr>
      <vt:lpstr>PowerPoint prezentacija</vt:lpstr>
      <vt:lpstr>azijske zastave </vt:lpstr>
      <vt:lpstr>PowerPoint prezentacija</vt:lpstr>
      <vt:lpstr>PowerPoint prezentacija</vt:lpstr>
      <vt:lpstr>PowerPoint prezentacija</vt:lpstr>
      <vt:lpstr>australske i oceanijske zastave</vt:lpstr>
      <vt:lpstr>Slično, ali različito, ili ipak isto?</vt:lpstr>
      <vt:lpstr>Zastave organizacija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flags</dc:title>
  <dc:creator>Matija Kuštek</dc:creator>
  <cp:lastModifiedBy>Matija Kuštek</cp:lastModifiedBy>
  <cp:revision>4</cp:revision>
  <dcterms:created xsi:type="dcterms:W3CDTF">2023-04-13T19:52:22Z</dcterms:created>
  <dcterms:modified xsi:type="dcterms:W3CDTF">2024-04-12T18:59:54Z</dcterms:modified>
</cp:coreProperties>
</file>